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701" r:id="rId2"/>
  </p:sldMasterIdLst>
  <p:notesMasterIdLst>
    <p:notesMasterId r:id="rId29"/>
  </p:notesMasterIdLst>
  <p:handoutMasterIdLst>
    <p:handoutMasterId r:id="rId30"/>
  </p:handoutMasterIdLst>
  <p:sldIdLst>
    <p:sldId id="335" r:id="rId3"/>
    <p:sldId id="341" r:id="rId4"/>
    <p:sldId id="342" r:id="rId5"/>
    <p:sldId id="301" r:id="rId6"/>
    <p:sldId id="329" r:id="rId7"/>
    <p:sldId id="336" r:id="rId8"/>
    <p:sldId id="331" r:id="rId9"/>
    <p:sldId id="330" r:id="rId10"/>
    <p:sldId id="306" r:id="rId11"/>
    <p:sldId id="307" r:id="rId12"/>
    <p:sldId id="308" r:id="rId13"/>
    <p:sldId id="337" r:id="rId14"/>
    <p:sldId id="338" r:id="rId15"/>
    <p:sldId id="315" r:id="rId16"/>
    <p:sldId id="316" r:id="rId17"/>
    <p:sldId id="317" r:id="rId18"/>
    <p:sldId id="318" r:id="rId19"/>
    <p:sldId id="319" r:id="rId20"/>
    <p:sldId id="320" r:id="rId21"/>
    <p:sldId id="321" r:id="rId22"/>
    <p:sldId id="322" r:id="rId23"/>
    <p:sldId id="323" r:id="rId24"/>
    <p:sldId id="324" r:id="rId25"/>
    <p:sldId id="333" r:id="rId26"/>
    <p:sldId id="326" r:id="rId27"/>
    <p:sldId id="327" r:id="rId28"/>
  </p:sldIdLst>
  <p:sldSz cx="9144000" cy="5143500" type="screen16x9"/>
  <p:notesSz cx="6858000" cy="9144000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90" autoAdjust="0"/>
    <p:restoredTop sz="86432"/>
  </p:normalViewPr>
  <p:slideViewPr>
    <p:cSldViewPr snapToGrid="0" snapToObjects="1">
      <p:cViewPr varScale="1">
        <p:scale>
          <a:sx n="97" d="100"/>
          <a:sy n="97" d="100"/>
        </p:scale>
        <p:origin x="540" y="72"/>
      </p:cViewPr>
      <p:guideLst/>
    </p:cSldViewPr>
  </p:slideViewPr>
  <p:outlineViewPr>
    <p:cViewPr>
      <p:scale>
        <a:sx n="33" d="100"/>
        <a:sy n="33" d="100"/>
      </p:scale>
      <p:origin x="0" y="-11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AT" smtClean="0"/>
              <a:t>Bridge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35183-6945-4FF0-9A71-3D46894C23D1}" type="datetimeFigureOut">
              <a:rPr lang="de-AT" smtClean="0"/>
              <a:t>09.06.2021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C24A06-3FA9-41CC-90D8-7E74E0C4D935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553581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smtClean="0"/>
              <a:t>Bridge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00D8F-9169-664E-92C6-61AE722C6463}" type="datetimeFigureOut">
              <a:rPr lang="de-DE" smtClean="0"/>
              <a:t>09.06.2021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DFAC1-42CA-234B-BCE6-3124F7896E5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90539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55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63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7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844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416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988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560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40F219-0F3A-48BD-A5CB-26E7049930B8}" type="slidenum">
              <a:rPr lang="de-DE" altLang="de-DE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11</a:t>
            </a:fld>
            <a:endParaRPr lang="de-DE" altLang="de-DE" smtClean="0">
              <a:latin typeface="Arial Narrow" panose="020B0606020202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99983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55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63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7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844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416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988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560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40F219-0F3A-48BD-A5CB-26E7049930B8}" type="slidenum">
              <a:rPr lang="de-DE" altLang="de-DE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12</a:t>
            </a:fld>
            <a:endParaRPr lang="de-DE" altLang="de-DE" smtClean="0">
              <a:latin typeface="Arial Narrow" panose="020B0606020202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3470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31838" indent="-28098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255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57638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27238" indent="-223838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4844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416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3988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56038" indent="-223838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8E40F219-0F3A-48BD-A5CB-26E7049930B8}" type="slidenum">
              <a:rPr lang="de-DE" altLang="de-DE" smtClean="0">
                <a:latin typeface="Arial Narrow" panose="020B0606020202030204" pitchFamily="34" charset="0"/>
              </a:rPr>
              <a:pPr>
                <a:spcBef>
                  <a:spcPct val="0"/>
                </a:spcBef>
              </a:pPr>
              <a:t>13</a:t>
            </a:fld>
            <a:endParaRPr lang="de-DE" altLang="de-DE" smtClean="0">
              <a:latin typeface="Arial Narrow" panose="020B0606020202030204" pitchFamily="3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71378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de-DE" altLang="de-DE" smtClean="0">
              <a:ea typeface="ＭＳ Ｐゴシック" panose="020B0600070205080204" pitchFamily="34" charset="-128"/>
            </a:endParaRPr>
          </a:p>
        </p:txBody>
      </p:sp>
      <p:sp>
        <p:nvSpPr>
          <p:cNvPr id="238596" name="Fußzeilenplatzhalter 3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l-PL">
                <a:solidFill>
                  <a:prstClr val="black"/>
                </a:solidFill>
              </a:rPr>
              <a:t>www.ffg.at</a:t>
            </a:r>
            <a:endParaRPr lang="de-D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6303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ildplatzhalter 13" descr="Titelbild" title="FFG">
            <a:extLst>
              <a:ext uri="{FF2B5EF4-FFF2-40B4-BE49-F238E27FC236}">
                <a16:creationId xmlns:a16="http://schemas.microsoft.com/office/drawing/2014/main" id="{DBE14EEE-6681-1D4C-BD0F-A7969BCA0C8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24" y="0"/>
            <a:ext cx="9158628" cy="5155330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5367 w 10025"/>
              <a:gd name="connsiteY5" fmla="*/ 5499 h 10000"/>
              <a:gd name="connsiteX6" fmla="*/ 25 w 10025"/>
              <a:gd name="connsiteY6" fmla="*/ 5000 h 10000"/>
              <a:gd name="connsiteX0" fmla="*/ 25 w 10025"/>
              <a:gd name="connsiteY0" fmla="*/ 5000 h 10045"/>
              <a:gd name="connsiteX1" fmla="*/ 0 w 10025"/>
              <a:gd name="connsiteY1" fmla="*/ 0 h 10045"/>
              <a:gd name="connsiteX2" fmla="*/ 7683 w 10025"/>
              <a:gd name="connsiteY2" fmla="*/ 0 h 10045"/>
              <a:gd name="connsiteX3" fmla="*/ 10025 w 10025"/>
              <a:gd name="connsiteY3" fmla="*/ 5000 h 10045"/>
              <a:gd name="connsiteX4" fmla="*/ 6898 w 10025"/>
              <a:gd name="connsiteY4" fmla="*/ 10045 h 10045"/>
              <a:gd name="connsiteX5" fmla="*/ 5367 w 10025"/>
              <a:gd name="connsiteY5" fmla="*/ 5499 h 10045"/>
              <a:gd name="connsiteX6" fmla="*/ 25 w 10025"/>
              <a:gd name="connsiteY6" fmla="*/ 5000 h 10045"/>
              <a:gd name="connsiteX0" fmla="*/ 25 w 10076"/>
              <a:gd name="connsiteY0" fmla="*/ 5000 h 10045"/>
              <a:gd name="connsiteX1" fmla="*/ 0 w 10076"/>
              <a:gd name="connsiteY1" fmla="*/ 0 h 10045"/>
              <a:gd name="connsiteX2" fmla="*/ 7683 w 10076"/>
              <a:gd name="connsiteY2" fmla="*/ 0 h 10045"/>
              <a:gd name="connsiteX3" fmla="*/ 10076 w 10076"/>
              <a:gd name="connsiteY3" fmla="*/ 10018 h 10045"/>
              <a:gd name="connsiteX4" fmla="*/ 6898 w 10076"/>
              <a:gd name="connsiteY4" fmla="*/ 10045 h 10045"/>
              <a:gd name="connsiteX5" fmla="*/ 5367 w 10076"/>
              <a:gd name="connsiteY5" fmla="*/ 5499 h 10045"/>
              <a:gd name="connsiteX6" fmla="*/ 25 w 10076"/>
              <a:gd name="connsiteY6" fmla="*/ 5000 h 10045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00"/>
              <a:gd name="connsiteX1" fmla="*/ 0 w 10051"/>
              <a:gd name="connsiteY1" fmla="*/ 0 h 10000"/>
              <a:gd name="connsiteX2" fmla="*/ 7683 w 10051"/>
              <a:gd name="connsiteY2" fmla="*/ 0 h 10000"/>
              <a:gd name="connsiteX3" fmla="*/ 10051 w 10051"/>
              <a:gd name="connsiteY3" fmla="*/ 2727 h 10000"/>
              <a:gd name="connsiteX4" fmla="*/ 10025 w 10051"/>
              <a:gd name="connsiteY4" fmla="*/ 10000 h 10000"/>
              <a:gd name="connsiteX5" fmla="*/ 5367 w 10051"/>
              <a:gd name="connsiteY5" fmla="*/ 5499 h 10000"/>
              <a:gd name="connsiteX6" fmla="*/ 25 w 10051"/>
              <a:gd name="connsiteY6" fmla="*/ 5000 h 10000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502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02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25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10040 w 10042"/>
              <a:gd name="connsiteY3" fmla="*/ 2525 h 10023"/>
              <a:gd name="connsiteX4" fmla="*/ 10040 w 10042"/>
              <a:gd name="connsiteY4" fmla="*/ 10023 h 10023"/>
              <a:gd name="connsiteX5" fmla="*/ 6850 w 10042"/>
              <a:gd name="connsiteY5" fmla="*/ 10022 h 10023"/>
              <a:gd name="connsiteX6" fmla="*/ 2 w 10042"/>
              <a:gd name="connsiteY6" fmla="*/ 5270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9341 w 10042"/>
              <a:gd name="connsiteY3" fmla="*/ 2834 h 10023"/>
              <a:gd name="connsiteX4" fmla="*/ 10040 w 10042"/>
              <a:gd name="connsiteY4" fmla="*/ 2525 h 10023"/>
              <a:gd name="connsiteX5" fmla="*/ 10040 w 10042"/>
              <a:gd name="connsiteY5" fmla="*/ 10023 h 10023"/>
              <a:gd name="connsiteX6" fmla="*/ 6850 w 10042"/>
              <a:gd name="connsiteY6" fmla="*/ 10022 h 10023"/>
              <a:gd name="connsiteX7" fmla="*/ 2 w 10042"/>
              <a:gd name="connsiteY7" fmla="*/ 5270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9341 w 10042"/>
              <a:gd name="connsiteY3" fmla="*/ 2834 h 10023"/>
              <a:gd name="connsiteX4" fmla="*/ 10040 w 10042"/>
              <a:gd name="connsiteY4" fmla="*/ 2525 h 10023"/>
              <a:gd name="connsiteX5" fmla="*/ 10040 w 10042"/>
              <a:gd name="connsiteY5" fmla="*/ 10023 h 10023"/>
              <a:gd name="connsiteX6" fmla="*/ 6850 w 10042"/>
              <a:gd name="connsiteY6" fmla="*/ 10022 h 10023"/>
              <a:gd name="connsiteX7" fmla="*/ 2 w 10042"/>
              <a:gd name="connsiteY7" fmla="*/ 5270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9364 w 10042"/>
              <a:gd name="connsiteY3" fmla="*/ 2767 h 10023"/>
              <a:gd name="connsiteX4" fmla="*/ 10040 w 10042"/>
              <a:gd name="connsiteY4" fmla="*/ 2525 h 10023"/>
              <a:gd name="connsiteX5" fmla="*/ 10040 w 10042"/>
              <a:gd name="connsiteY5" fmla="*/ 10023 h 10023"/>
              <a:gd name="connsiteX6" fmla="*/ 6850 w 10042"/>
              <a:gd name="connsiteY6" fmla="*/ 10022 h 10023"/>
              <a:gd name="connsiteX7" fmla="*/ 2 w 10042"/>
              <a:gd name="connsiteY7" fmla="*/ 5270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9364 w 10042"/>
              <a:gd name="connsiteY3" fmla="*/ 2767 h 10023"/>
              <a:gd name="connsiteX4" fmla="*/ 10040 w 10042"/>
              <a:gd name="connsiteY4" fmla="*/ 2672 h 10023"/>
              <a:gd name="connsiteX5" fmla="*/ 10040 w 10042"/>
              <a:gd name="connsiteY5" fmla="*/ 10023 h 10023"/>
              <a:gd name="connsiteX6" fmla="*/ 6850 w 10042"/>
              <a:gd name="connsiteY6" fmla="*/ 10022 h 10023"/>
              <a:gd name="connsiteX7" fmla="*/ 2 w 10042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  <a:gd name="connsiteX0" fmla="*/ 2 w 10041"/>
              <a:gd name="connsiteY0" fmla="*/ 5270 h 10023"/>
              <a:gd name="connsiteX1" fmla="*/ 2 w 10041"/>
              <a:gd name="connsiteY1" fmla="*/ 0 h 10023"/>
              <a:gd name="connsiteX2" fmla="*/ 7685 w 10041"/>
              <a:gd name="connsiteY2" fmla="*/ 0 h 10023"/>
              <a:gd name="connsiteX3" fmla="*/ 9364 w 10041"/>
              <a:gd name="connsiteY3" fmla="*/ 2767 h 10023"/>
              <a:gd name="connsiteX4" fmla="*/ 10032 w 10041"/>
              <a:gd name="connsiteY4" fmla="*/ 2578 h 10023"/>
              <a:gd name="connsiteX5" fmla="*/ 10040 w 10041"/>
              <a:gd name="connsiteY5" fmla="*/ 10023 h 10023"/>
              <a:gd name="connsiteX6" fmla="*/ 6850 w 10041"/>
              <a:gd name="connsiteY6" fmla="*/ 10022 h 10023"/>
              <a:gd name="connsiteX7" fmla="*/ 2 w 10041"/>
              <a:gd name="connsiteY7" fmla="*/ 5270 h 10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41" h="10023">
                <a:moveTo>
                  <a:pt x="2" y="5270"/>
                </a:moveTo>
                <a:cubicBezTo>
                  <a:pt x="-6" y="3603"/>
                  <a:pt x="10" y="1667"/>
                  <a:pt x="2" y="0"/>
                </a:cubicBezTo>
                <a:lnTo>
                  <a:pt x="7685" y="0"/>
                </a:lnTo>
                <a:cubicBezTo>
                  <a:pt x="7522" y="298"/>
                  <a:pt x="6349" y="3669"/>
                  <a:pt x="9364" y="2767"/>
                </a:cubicBezTo>
                <a:cubicBezTo>
                  <a:pt x="9640" y="2678"/>
                  <a:pt x="9765" y="2583"/>
                  <a:pt x="10032" y="2578"/>
                </a:cubicBezTo>
                <a:cubicBezTo>
                  <a:pt x="10023" y="5002"/>
                  <a:pt x="10049" y="7599"/>
                  <a:pt x="10040" y="10023"/>
                </a:cubicBezTo>
                <a:lnTo>
                  <a:pt x="6850" y="10022"/>
                </a:lnTo>
                <a:cubicBezTo>
                  <a:pt x="7906" y="2385"/>
                  <a:pt x="2087" y="7349"/>
                  <a:pt x="2" y="5270"/>
                </a:cubicBez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pic>
        <p:nvPicPr>
          <p:cNvPr id="16" name="Grafik 15" descr="Logo" title="FFG">
            <a:extLst>
              <a:ext uri="{FF2B5EF4-FFF2-40B4-BE49-F238E27FC236}">
                <a16:creationId xmlns:a16="http://schemas.microsoft.com/office/drawing/2014/main" id="{63097151-FD3B-494F-A887-D77B209FA0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94" y="467975"/>
            <a:ext cx="1382400" cy="558204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56E76DDE-24DF-B943-92CC-AAC01B3EB833}"/>
              </a:ext>
            </a:extLst>
          </p:cNvPr>
          <p:cNvSpPr/>
          <p:nvPr userDrawn="1"/>
        </p:nvSpPr>
        <p:spPr>
          <a:xfrm>
            <a:off x="0" y="2571750"/>
            <a:ext cx="9144000" cy="2571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>
            <a:extLst>
              <a:ext uri="{FF2B5EF4-FFF2-40B4-BE49-F238E27FC236}">
                <a16:creationId xmlns:a16="http://schemas.microsoft.com/office/drawing/2014/main" id="{6CDA5CEA-2123-8640-B887-169797F0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447305"/>
            <a:ext cx="4956236" cy="9246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B954B71-8BF9-0E4B-8A85-60F18BBECC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4479925"/>
            <a:ext cx="4956235" cy="2656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00.00.000, Wien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4BBBF946-8EC9-AD46-A48B-F56C7EA119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3066990"/>
            <a:ext cx="4956235" cy="27236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400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Maximilian Mustermann I Funktion</a:t>
            </a:r>
          </a:p>
        </p:txBody>
      </p:sp>
    </p:spTree>
    <p:extLst>
      <p:ext uri="{BB962C8B-B14F-4D97-AF65-F5344CB8AC3E}">
        <p14:creationId xmlns:p14="http://schemas.microsoft.com/office/powerpoint/2010/main" val="157326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29B2D0C-9E59-1F40-B448-0876F409E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6" name="Bildplatzhalter 5" title="Bild links">
            <a:extLst>
              <a:ext uri="{FF2B5EF4-FFF2-40B4-BE49-F238E27FC236}">
                <a16:creationId xmlns:a16="http://schemas.microsoft.com/office/drawing/2014/main" id="{A2093D3C-2CEB-294E-953D-1AE9953DCA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92613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32BAE-F6ED-AA40-B1EF-93CEDF00B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AEB065-4BFD-BB42-B1E3-BE2ED2BD5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0" y="1311276"/>
            <a:ext cx="3802063" cy="3060700"/>
          </a:xfr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2ECD9E-3A09-144C-9D0A-DFD9274B9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0" y="4485821"/>
            <a:ext cx="3802063" cy="123111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14" name="Grafik 13" descr="Logo" title="FFG">
            <a:extLst>
              <a:ext uri="{FF2B5EF4-FFF2-40B4-BE49-F238E27FC236}">
                <a16:creationId xmlns:a16="http://schemas.microsoft.com/office/drawing/2014/main" id="{DE156972-E189-2B49-A950-05B55EE30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18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Text + 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3" title="Bild rechts">
            <a:extLst>
              <a:ext uri="{FF2B5EF4-FFF2-40B4-BE49-F238E27FC236}">
                <a16:creationId xmlns:a16="http://schemas.microsoft.com/office/drawing/2014/main" id="{71F490F8-EA93-EA4A-B1BB-5646376E8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1181" y="-18963"/>
            <a:ext cx="4429193" cy="519346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5367 w 10025"/>
              <a:gd name="connsiteY5" fmla="*/ 5499 h 10000"/>
              <a:gd name="connsiteX6" fmla="*/ 25 w 10025"/>
              <a:gd name="connsiteY6" fmla="*/ 5000 h 10000"/>
              <a:gd name="connsiteX0" fmla="*/ 25 w 10025"/>
              <a:gd name="connsiteY0" fmla="*/ 5000 h 10045"/>
              <a:gd name="connsiteX1" fmla="*/ 0 w 10025"/>
              <a:gd name="connsiteY1" fmla="*/ 0 h 10045"/>
              <a:gd name="connsiteX2" fmla="*/ 7683 w 10025"/>
              <a:gd name="connsiteY2" fmla="*/ 0 h 10045"/>
              <a:gd name="connsiteX3" fmla="*/ 10025 w 10025"/>
              <a:gd name="connsiteY3" fmla="*/ 5000 h 10045"/>
              <a:gd name="connsiteX4" fmla="*/ 6898 w 10025"/>
              <a:gd name="connsiteY4" fmla="*/ 10045 h 10045"/>
              <a:gd name="connsiteX5" fmla="*/ 5367 w 10025"/>
              <a:gd name="connsiteY5" fmla="*/ 5499 h 10045"/>
              <a:gd name="connsiteX6" fmla="*/ 25 w 10025"/>
              <a:gd name="connsiteY6" fmla="*/ 5000 h 10045"/>
              <a:gd name="connsiteX0" fmla="*/ 25 w 10076"/>
              <a:gd name="connsiteY0" fmla="*/ 5000 h 10045"/>
              <a:gd name="connsiteX1" fmla="*/ 0 w 10076"/>
              <a:gd name="connsiteY1" fmla="*/ 0 h 10045"/>
              <a:gd name="connsiteX2" fmla="*/ 7683 w 10076"/>
              <a:gd name="connsiteY2" fmla="*/ 0 h 10045"/>
              <a:gd name="connsiteX3" fmla="*/ 10076 w 10076"/>
              <a:gd name="connsiteY3" fmla="*/ 10018 h 10045"/>
              <a:gd name="connsiteX4" fmla="*/ 6898 w 10076"/>
              <a:gd name="connsiteY4" fmla="*/ 10045 h 10045"/>
              <a:gd name="connsiteX5" fmla="*/ 5367 w 10076"/>
              <a:gd name="connsiteY5" fmla="*/ 5499 h 10045"/>
              <a:gd name="connsiteX6" fmla="*/ 25 w 10076"/>
              <a:gd name="connsiteY6" fmla="*/ 5000 h 10045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00"/>
              <a:gd name="connsiteX1" fmla="*/ 0 w 10051"/>
              <a:gd name="connsiteY1" fmla="*/ 0 h 10000"/>
              <a:gd name="connsiteX2" fmla="*/ 7683 w 10051"/>
              <a:gd name="connsiteY2" fmla="*/ 0 h 10000"/>
              <a:gd name="connsiteX3" fmla="*/ 10051 w 10051"/>
              <a:gd name="connsiteY3" fmla="*/ 2727 h 10000"/>
              <a:gd name="connsiteX4" fmla="*/ 10025 w 10051"/>
              <a:gd name="connsiteY4" fmla="*/ 10000 h 10000"/>
              <a:gd name="connsiteX5" fmla="*/ 5367 w 10051"/>
              <a:gd name="connsiteY5" fmla="*/ 5499 h 10000"/>
              <a:gd name="connsiteX6" fmla="*/ 25 w 10051"/>
              <a:gd name="connsiteY6" fmla="*/ 5000 h 10000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502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02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25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10040 w 10042"/>
              <a:gd name="connsiteY3" fmla="*/ 2525 h 10023"/>
              <a:gd name="connsiteX4" fmla="*/ 10040 w 10042"/>
              <a:gd name="connsiteY4" fmla="*/ 10023 h 10023"/>
              <a:gd name="connsiteX5" fmla="*/ 6850 w 10042"/>
              <a:gd name="connsiteY5" fmla="*/ 10022 h 10023"/>
              <a:gd name="connsiteX6" fmla="*/ 2 w 10042"/>
              <a:gd name="connsiteY6" fmla="*/ 5270 h 10023"/>
              <a:gd name="connsiteX0" fmla="*/ 1 w 10041"/>
              <a:gd name="connsiteY0" fmla="*/ 5295 h 10048"/>
              <a:gd name="connsiteX1" fmla="*/ 5188 w 10041"/>
              <a:gd name="connsiteY1" fmla="*/ 0 h 10048"/>
              <a:gd name="connsiteX2" fmla="*/ 7684 w 10041"/>
              <a:gd name="connsiteY2" fmla="*/ 25 h 10048"/>
              <a:gd name="connsiteX3" fmla="*/ 10039 w 10041"/>
              <a:gd name="connsiteY3" fmla="*/ 2550 h 10048"/>
              <a:gd name="connsiteX4" fmla="*/ 10039 w 10041"/>
              <a:gd name="connsiteY4" fmla="*/ 10048 h 10048"/>
              <a:gd name="connsiteX5" fmla="*/ 6849 w 10041"/>
              <a:gd name="connsiteY5" fmla="*/ 10047 h 10048"/>
              <a:gd name="connsiteX6" fmla="*/ 1 w 10041"/>
              <a:gd name="connsiteY6" fmla="*/ 5295 h 10048"/>
              <a:gd name="connsiteX0" fmla="*/ 1 w 10041"/>
              <a:gd name="connsiteY0" fmla="*/ 5270 h 10023"/>
              <a:gd name="connsiteX1" fmla="*/ 5188 w 10041"/>
              <a:gd name="connsiteY1" fmla="*/ 37 h 10023"/>
              <a:gd name="connsiteX2" fmla="*/ 7684 w 10041"/>
              <a:gd name="connsiteY2" fmla="*/ 0 h 10023"/>
              <a:gd name="connsiteX3" fmla="*/ 10039 w 10041"/>
              <a:gd name="connsiteY3" fmla="*/ 2525 h 10023"/>
              <a:gd name="connsiteX4" fmla="*/ 10039 w 10041"/>
              <a:gd name="connsiteY4" fmla="*/ 10023 h 10023"/>
              <a:gd name="connsiteX5" fmla="*/ 6849 w 10041"/>
              <a:gd name="connsiteY5" fmla="*/ 10022 h 10023"/>
              <a:gd name="connsiteX6" fmla="*/ 1 w 10041"/>
              <a:gd name="connsiteY6" fmla="*/ 5270 h 10023"/>
              <a:gd name="connsiteX0" fmla="*/ 1 w 10041"/>
              <a:gd name="connsiteY0" fmla="*/ 5307 h 10060"/>
              <a:gd name="connsiteX1" fmla="*/ 5188 w 10041"/>
              <a:gd name="connsiteY1" fmla="*/ 0 h 10060"/>
              <a:gd name="connsiteX2" fmla="*/ 7684 w 10041"/>
              <a:gd name="connsiteY2" fmla="*/ 37 h 10060"/>
              <a:gd name="connsiteX3" fmla="*/ 10039 w 10041"/>
              <a:gd name="connsiteY3" fmla="*/ 2562 h 10060"/>
              <a:gd name="connsiteX4" fmla="*/ 10039 w 10041"/>
              <a:gd name="connsiteY4" fmla="*/ 10060 h 10060"/>
              <a:gd name="connsiteX5" fmla="*/ 6849 w 10041"/>
              <a:gd name="connsiteY5" fmla="*/ 10059 h 10060"/>
              <a:gd name="connsiteX6" fmla="*/ 1 w 10041"/>
              <a:gd name="connsiteY6" fmla="*/ 5307 h 10060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6849 w 10041"/>
              <a:gd name="connsiteY5" fmla="*/ 10071 h 10072"/>
              <a:gd name="connsiteX6" fmla="*/ 1 w 10041"/>
              <a:gd name="connsiteY6" fmla="*/ 5319 h 10072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5178 w 10041"/>
              <a:gd name="connsiteY5" fmla="*/ 10059 h 10072"/>
              <a:gd name="connsiteX6" fmla="*/ 1 w 10041"/>
              <a:gd name="connsiteY6" fmla="*/ 5319 h 10072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5178 w 10041"/>
              <a:gd name="connsiteY5" fmla="*/ 10059 h 10072"/>
              <a:gd name="connsiteX6" fmla="*/ 1 w 10041"/>
              <a:gd name="connsiteY6" fmla="*/ 5319 h 10072"/>
              <a:gd name="connsiteX0" fmla="*/ 467 w 5330"/>
              <a:gd name="connsiteY0" fmla="*/ 10059 h 10072"/>
              <a:gd name="connsiteX1" fmla="*/ 477 w 5330"/>
              <a:gd name="connsiteY1" fmla="*/ 12 h 10072"/>
              <a:gd name="connsiteX2" fmla="*/ 2973 w 5330"/>
              <a:gd name="connsiteY2" fmla="*/ 0 h 10072"/>
              <a:gd name="connsiteX3" fmla="*/ 5328 w 5330"/>
              <a:gd name="connsiteY3" fmla="*/ 2574 h 10072"/>
              <a:gd name="connsiteX4" fmla="*/ 5328 w 5330"/>
              <a:gd name="connsiteY4" fmla="*/ 10072 h 10072"/>
              <a:gd name="connsiteX5" fmla="*/ 467 w 5330"/>
              <a:gd name="connsiteY5" fmla="*/ 10059 h 10072"/>
              <a:gd name="connsiteX0" fmla="*/ 667 w 9791"/>
              <a:gd name="connsiteY0" fmla="*/ 9987 h 10000"/>
              <a:gd name="connsiteX1" fmla="*/ 686 w 9791"/>
              <a:gd name="connsiteY1" fmla="*/ 12 h 10000"/>
              <a:gd name="connsiteX2" fmla="*/ 5369 w 9791"/>
              <a:gd name="connsiteY2" fmla="*/ 0 h 10000"/>
              <a:gd name="connsiteX3" fmla="*/ 9787 w 9791"/>
              <a:gd name="connsiteY3" fmla="*/ 2556 h 10000"/>
              <a:gd name="connsiteX4" fmla="*/ 9787 w 9791"/>
              <a:gd name="connsiteY4" fmla="*/ 10000 h 10000"/>
              <a:gd name="connsiteX5" fmla="*/ 667 w 9791"/>
              <a:gd name="connsiteY5" fmla="*/ 9987 h 10000"/>
              <a:gd name="connsiteX0" fmla="*/ 0 w 9319"/>
              <a:gd name="connsiteY0" fmla="*/ 9987 h 10000"/>
              <a:gd name="connsiteX1" fmla="*/ 20 w 9319"/>
              <a:gd name="connsiteY1" fmla="*/ 12 h 10000"/>
              <a:gd name="connsiteX2" fmla="*/ 4803 w 9319"/>
              <a:gd name="connsiteY2" fmla="*/ 0 h 10000"/>
              <a:gd name="connsiteX3" fmla="*/ 9315 w 9319"/>
              <a:gd name="connsiteY3" fmla="*/ 2556 h 10000"/>
              <a:gd name="connsiteX4" fmla="*/ 9315 w 9319"/>
              <a:gd name="connsiteY4" fmla="*/ 10000 h 10000"/>
              <a:gd name="connsiteX5" fmla="*/ 0 w 9319"/>
              <a:gd name="connsiteY5" fmla="*/ 9987 h 10000"/>
              <a:gd name="connsiteX0" fmla="*/ 0 w 10001"/>
              <a:gd name="connsiteY0" fmla="*/ 10012 h 10012"/>
              <a:gd name="connsiteX1" fmla="*/ 21 w 10001"/>
              <a:gd name="connsiteY1" fmla="*/ 12 h 10012"/>
              <a:gd name="connsiteX2" fmla="*/ 5154 w 10001"/>
              <a:gd name="connsiteY2" fmla="*/ 0 h 10012"/>
              <a:gd name="connsiteX3" fmla="*/ 9996 w 10001"/>
              <a:gd name="connsiteY3" fmla="*/ 2556 h 10012"/>
              <a:gd name="connsiteX4" fmla="*/ 9996 w 10001"/>
              <a:gd name="connsiteY4" fmla="*/ 10000 h 10012"/>
              <a:gd name="connsiteX5" fmla="*/ 0 w 10001"/>
              <a:gd name="connsiteY5" fmla="*/ 10012 h 10012"/>
              <a:gd name="connsiteX0" fmla="*/ 0 w 10001"/>
              <a:gd name="connsiteY0" fmla="*/ 10012 h 10012"/>
              <a:gd name="connsiteX1" fmla="*/ 21 w 10001"/>
              <a:gd name="connsiteY1" fmla="*/ 12 h 10012"/>
              <a:gd name="connsiteX2" fmla="*/ 5154 w 10001"/>
              <a:gd name="connsiteY2" fmla="*/ 0 h 10012"/>
              <a:gd name="connsiteX3" fmla="*/ 9996 w 10001"/>
              <a:gd name="connsiteY3" fmla="*/ 2556 h 10012"/>
              <a:gd name="connsiteX4" fmla="*/ 9996 w 10001"/>
              <a:gd name="connsiteY4" fmla="*/ 10000 h 10012"/>
              <a:gd name="connsiteX5" fmla="*/ 0 w 10001"/>
              <a:gd name="connsiteY5" fmla="*/ 10012 h 10012"/>
              <a:gd name="connsiteX0" fmla="*/ 8 w 9980"/>
              <a:gd name="connsiteY0" fmla="*/ 10037 h 10037"/>
              <a:gd name="connsiteX1" fmla="*/ 0 w 9980"/>
              <a:gd name="connsiteY1" fmla="*/ 12 h 10037"/>
              <a:gd name="connsiteX2" fmla="*/ 5133 w 9980"/>
              <a:gd name="connsiteY2" fmla="*/ 0 h 10037"/>
              <a:gd name="connsiteX3" fmla="*/ 9975 w 9980"/>
              <a:gd name="connsiteY3" fmla="*/ 2556 h 10037"/>
              <a:gd name="connsiteX4" fmla="*/ 9975 w 9980"/>
              <a:gd name="connsiteY4" fmla="*/ 10000 h 10037"/>
              <a:gd name="connsiteX5" fmla="*/ 8 w 9980"/>
              <a:gd name="connsiteY5" fmla="*/ 10037 h 10037"/>
              <a:gd name="connsiteX0" fmla="*/ 8 w 10000"/>
              <a:gd name="connsiteY0" fmla="*/ 10000 h 10000"/>
              <a:gd name="connsiteX1" fmla="*/ 0 w 10000"/>
              <a:gd name="connsiteY1" fmla="*/ 12 h 10000"/>
              <a:gd name="connsiteX2" fmla="*/ 5143 w 10000"/>
              <a:gd name="connsiteY2" fmla="*/ 0 h 10000"/>
              <a:gd name="connsiteX3" fmla="*/ 9995 w 10000"/>
              <a:gd name="connsiteY3" fmla="*/ 2547 h 10000"/>
              <a:gd name="connsiteX4" fmla="*/ 9995 w 10000"/>
              <a:gd name="connsiteY4" fmla="*/ 9963 h 10000"/>
              <a:gd name="connsiteX5" fmla="*/ 8 w 10000"/>
              <a:gd name="connsiteY5" fmla="*/ 10000 h 10000"/>
              <a:gd name="connsiteX0" fmla="*/ 8 w 10000"/>
              <a:gd name="connsiteY0" fmla="*/ 9988 h 9988"/>
              <a:gd name="connsiteX1" fmla="*/ 0 w 10000"/>
              <a:gd name="connsiteY1" fmla="*/ 0 h 9988"/>
              <a:gd name="connsiteX2" fmla="*/ 6334 w 10000"/>
              <a:gd name="connsiteY2" fmla="*/ 0 h 9988"/>
              <a:gd name="connsiteX3" fmla="*/ 9995 w 10000"/>
              <a:gd name="connsiteY3" fmla="*/ 2535 h 9988"/>
              <a:gd name="connsiteX4" fmla="*/ 9995 w 10000"/>
              <a:gd name="connsiteY4" fmla="*/ 9951 h 9988"/>
              <a:gd name="connsiteX5" fmla="*/ 8 w 10000"/>
              <a:gd name="connsiteY5" fmla="*/ 9988 h 9988"/>
              <a:gd name="connsiteX0" fmla="*/ 8 w 10009"/>
              <a:gd name="connsiteY0" fmla="*/ 10000 h 10000"/>
              <a:gd name="connsiteX1" fmla="*/ 0 w 10009"/>
              <a:gd name="connsiteY1" fmla="*/ 0 h 10000"/>
              <a:gd name="connsiteX2" fmla="*/ 6334 w 10009"/>
              <a:gd name="connsiteY2" fmla="*/ 0 h 10000"/>
              <a:gd name="connsiteX3" fmla="*/ 10009 w 10009"/>
              <a:gd name="connsiteY3" fmla="*/ 2073 h 10000"/>
              <a:gd name="connsiteX4" fmla="*/ 9995 w 10009"/>
              <a:gd name="connsiteY4" fmla="*/ 9963 h 10000"/>
              <a:gd name="connsiteX5" fmla="*/ 8 w 10009"/>
              <a:gd name="connsiteY5" fmla="*/ 10000 h 10000"/>
              <a:gd name="connsiteX0" fmla="*/ 8 w 10009"/>
              <a:gd name="connsiteY0" fmla="*/ 10000 h 10000"/>
              <a:gd name="connsiteX1" fmla="*/ 0 w 10009"/>
              <a:gd name="connsiteY1" fmla="*/ 0 h 10000"/>
              <a:gd name="connsiteX2" fmla="*/ 6334 w 10009"/>
              <a:gd name="connsiteY2" fmla="*/ 0 h 10000"/>
              <a:gd name="connsiteX3" fmla="*/ 10009 w 10009"/>
              <a:gd name="connsiteY3" fmla="*/ 2073 h 10000"/>
              <a:gd name="connsiteX4" fmla="*/ 9995 w 10009"/>
              <a:gd name="connsiteY4" fmla="*/ 9963 h 10000"/>
              <a:gd name="connsiteX5" fmla="*/ 8 w 10009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334 w 10013"/>
              <a:gd name="connsiteY2" fmla="*/ 0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334 w 10013"/>
              <a:gd name="connsiteY2" fmla="*/ 0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104 w 10013"/>
              <a:gd name="connsiteY2" fmla="*/ 12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104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36 h 10036"/>
              <a:gd name="connsiteX1" fmla="*/ 0 w 10005"/>
              <a:gd name="connsiteY1" fmla="*/ 36 h 10036"/>
              <a:gd name="connsiteX2" fmla="*/ 6606 w 10005"/>
              <a:gd name="connsiteY2" fmla="*/ 0 h 10036"/>
              <a:gd name="connsiteX3" fmla="*/ 8577 w 10005"/>
              <a:gd name="connsiteY3" fmla="*/ 2334 h 10036"/>
              <a:gd name="connsiteX4" fmla="*/ 9995 w 10005"/>
              <a:gd name="connsiteY4" fmla="*/ 2170 h 10036"/>
              <a:gd name="connsiteX5" fmla="*/ 9995 w 10005"/>
              <a:gd name="connsiteY5" fmla="*/ 9999 h 10036"/>
              <a:gd name="connsiteX6" fmla="*/ 8 w 10005"/>
              <a:gd name="connsiteY6" fmla="*/ 10036 h 10036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5" h="10000">
                <a:moveTo>
                  <a:pt x="8" y="10000"/>
                </a:moveTo>
                <a:cubicBezTo>
                  <a:pt x="8" y="9415"/>
                  <a:pt x="14" y="963"/>
                  <a:pt x="0" y="0"/>
                </a:cubicBezTo>
                <a:lnTo>
                  <a:pt x="6233" y="13"/>
                </a:lnTo>
                <a:cubicBezTo>
                  <a:pt x="5726" y="90"/>
                  <a:pt x="3850" y="2942"/>
                  <a:pt x="8577" y="2298"/>
                </a:cubicBezTo>
                <a:cubicBezTo>
                  <a:pt x="9207" y="2186"/>
                  <a:pt x="9573" y="2129"/>
                  <a:pt x="9995" y="2134"/>
                </a:cubicBezTo>
                <a:cubicBezTo>
                  <a:pt x="10005" y="4363"/>
                  <a:pt x="10013" y="7562"/>
                  <a:pt x="9995" y="9963"/>
                </a:cubicBezTo>
                <a:lnTo>
                  <a:pt x="8" y="10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AEB065-4BFD-BB42-B1E3-BE2ED2BD5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90" y="2032000"/>
            <a:ext cx="3781424" cy="2334063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2ECD9E-3A09-144C-9D0A-DFD9274B9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479925"/>
            <a:ext cx="3781426" cy="123111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14" name="Grafik 13" descr="Logo" title="FFG">
            <a:extLst>
              <a:ext uri="{FF2B5EF4-FFF2-40B4-BE49-F238E27FC236}">
                <a16:creationId xmlns:a16="http://schemas.microsoft.com/office/drawing/2014/main" id="{DE156972-E189-2B49-A950-05B55EE30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17" name="Titel 16">
            <a:extLst>
              <a:ext uri="{FF2B5EF4-FFF2-40B4-BE49-F238E27FC236}">
                <a16:creationId xmlns:a16="http://schemas.microsoft.com/office/drawing/2014/main" id="{809BA5F4-ADE9-3244-A211-B113D231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11275"/>
            <a:ext cx="3781426" cy="720725"/>
          </a:xfrm>
        </p:spPr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9623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Bild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BD49C279-CE17-0041-A829-2A0F20B51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11" name="Bildplatzhalter 13" title="Bild rechts">
            <a:extLst>
              <a:ext uri="{FF2B5EF4-FFF2-40B4-BE49-F238E27FC236}">
                <a16:creationId xmlns:a16="http://schemas.microsoft.com/office/drawing/2014/main" id="{71F490F8-EA93-EA4A-B1BB-5646376E894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31181" y="-18963"/>
            <a:ext cx="4429193" cy="5193461"/>
          </a:xfrm>
          <a:custGeom>
            <a:avLst/>
            <a:gdLst>
              <a:gd name="connsiteX0" fmla="*/ 0 w 10000"/>
              <a:gd name="connsiteY0" fmla="*/ 5000 h 10000"/>
              <a:gd name="connsiteX1" fmla="*/ 2000 w 10000"/>
              <a:gd name="connsiteY1" fmla="*/ 0 h 10000"/>
              <a:gd name="connsiteX2" fmla="*/ 8000 w 10000"/>
              <a:gd name="connsiteY2" fmla="*/ 0 h 10000"/>
              <a:gd name="connsiteX3" fmla="*/ 10000 w 10000"/>
              <a:gd name="connsiteY3" fmla="*/ 5000 h 10000"/>
              <a:gd name="connsiteX4" fmla="*/ 8000 w 10000"/>
              <a:gd name="connsiteY4" fmla="*/ 10000 h 10000"/>
              <a:gd name="connsiteX5" fmla="*/ 2000 w 10000"/>
              <a:gd name="connsiteY5" fmla="*/ 10000 h 10000"/>
              <a:gd name="connsiteX6" fmla="*/ 0 w 10000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8025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2025 w 10025"/>
              <a:gd name="connsiteY5" fmla="*/ 10000 h 10000"/>
              <a:gd name="connsiteX6" fmla="*/ 25 w 10025"/>
              <a:gd name="connsiteY6" fmla="*/ 5000 h 10000"/>
              <a:gd name="connsiteX0" fmla="*/ 25 w 10025"/>
              <a:gd name="connsiteY0" fmla="*/ 5000 h 10000"/>
              <a:gd name="connsiteX1" fmla="*/ 0 w 10025"/>
              <a:gd name="connsiteY1" fmla="*/ 0 h 10000"/>
              <a:gd name="connsiteX2" fmla="*/ 7683 w 10025"/>
              <a:gd name="connsiteY2" fmla="*/ 0 h 10000"/>
              <a:gd name="connsiteX3" fmla="*/ 10025 w 10025"/>
              <a:gd name="connsiteY3" fmla="*/ 5000 h 10000"/>
              <a:gd name="connsiteX4" fmla="*/ 8025 w 10025"/>
              <a:gd name="connsiteY4" fmla="*/ 10000 h 10000"/>
              <a:gd name="connsiteX5" fmla="*/ 5367 w 10025"/>
              <a:gd name="connsiteY5" fmla="*/ 5499 h 10000"/>
              <a:gd name="connsiteX6" fmla="*/ 25 w 10025"/>
              <a:gd name="connsiteY6" fmla="*/ 5000 h 10000"/>
              <a:gd name="connsiteX0" fmla="*/ 25 w 10025"/>
              <a:gd name="connsiteY0" fmla="*/ 5000 h 10045"/>
              <a:gd name="connsiteX1" fmla="*/ 0 w 10025"/>
              <a:gd name="connsiteY1" fmla="*/ 0 h 10045"/>
              <a:gd name="connsiteX2" fmla="*/ 7683 w 10025"/>
              <a:gd name="connsiteY2" fmla="*/ 0 h 10045"/>
              <a:gd name="connsiteX3" fmla="*/ 10025 w 10025"/>
              <a:gd name="connsiteY3" fmla="*/ 5000 h 10045"/>
              <a:gd name="connsiteX4" fmla="*/ 6898 w 10025"/>
              <a:gd name="connsiteY4" fmla="*/ 10045 h 10045"/>
              <a:gd name="connsiteX5" fmla="*/ 5367 w 10025"/>
              <a:gd name="connsiteY5" fmla="*/ 5499 h 10045"/>
              <a:gd name="connsiteX6" fmla="*/ 25 w 10025"/>
              <a:gd name="connsiteY6" fmla="*/ 5000 h 10045"/>
              <a:gd name="connsiteX0" fmla="*/ 25 w 10076"/>
              <a:gd name="connsiteY0" fmla="*/ 5000 h 10045"/>
              <a:gd name="connsiteX1" fmla="*/ 0 w 10076"/>
              <a:gd name="connsiteY1" fmla="*/ 0 h 10045"/>
              <a:gd name="connsiteX2" fmla="*/ 7683 w 10076"/>
              <a:gd name="connsiteY2" fmla="*/ 0 h 10045"/>
              <a:gd name="connsiteX3" fmla="*/ 10076 w 10076"/>
              <a:gd name="connsiteY3" fmla="*/ 10018 h 10045"/>
              <a:gd name="connsiteX4" fmla="*/ 6898 w 10076"/>
              <a:gd name="connsiteY4" fmla="*/ 10045 h 10045"/>
              <a:gd name="connsiteX5" fmla="*/ 5367 w 10076"/>
              <a:gd name="connsiteY5" fmla="*/ 5499 h 10045"/>
              <a:gd name="connsiteX6" fmla="*/ 25 w 10076"/>
              <a:gd name="connsiteY6" fmla="*/ 5000 h 10045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89"/>
              <a:gd name="connsiteY0" fmla="*/ 5000 h 10108"/>
              <a:gd name="connsiteX1" fmla="*/ 0 w 10089"/>
              <a:gd name="connsiteY1" fmla="*/ 0 h 10108"/>
              <a:gd name="connsiteX2" fmla="*/ 7683 w 10089"/>
              <a:gd name="connsiteY2" fmla="*/ 0 h 10108"/>
              <a:gd name="connsiteX3" fmla="*/ 10089 w 10089"/>
              <a:gd name="connsiteY3" fmla="*/ 10108 h 10108"/>
              <a:gd name="connsiteX4" fmla="*/ 6898 w 10089"/>
              <a:gd name="connsiteY4" fmla="*/ 10045 h 10108"/>
              <a:gd name="connsiteX5" fmla="*/ 5367 w 10089"/>
              <a:gd name="connsiteY5" fmla="*/ 5499 h 10108"/>
              <a:gd name="connsiteX6" fmla="*/ 25 w 10089"/>
              <a:gd name="connsiteY6" fmla="*/ 5000 h 10108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45"/>
              <a:gd name="connsiteX1" fmla="*/ 0 w 10051"/>
              <a:gd name="connsiteY1" fmla="*/ 0 h 10045"/>
              <a:gd name="connsiteX2" fmla="*/ 7683 w 10051"/>
              <a:gd name="connsiteY2" fmla="*/ 0 h 10045"/>
              <a:gd name="connsiteX3" fmla="*/ 10051 w 10051"/>
              <a:gd name="connsiteY3" fmla="*/ 2727 h 10045"/>
              <a:gd name="connsiteX4" fmla="*/ 6898 w 10051"/>
              <a:gd name="connsiteY4" fmla="*/ 10045 h 10045"/>
              <a:gd name="connsiteX5" fmla="*/ 5367 w 10051"/>
              <a:gd name="connsiteY5" fmla="*/ 5499 h 10045"/>
              <a:gd name="connsiteX6" fmla="*/ 25 w 10051"/>
              <a:gd name="connsiteY6" fmla="*/ 5000 h 10045"/>
              <a:gd name="connsiteX0" fmla="*/ 25 w 10051"/>
              <a:gd name="connsiteY0" fmla="*/ 5000 h 10000"/>
              <a:gd name="connsiteX1" fmla="*/ 0 w 10051"/>
              <a:gd name="connsiteY1" fmla="*/ 0 h 10000"/>
              <a:gd name="connsiteX2" fmla="*/ 7683 w 10051"/>
              <a:gd name="connsiteY2" fmla="*/ 0 h 10000"/>
              <a:gd name="connsiteX3" fmla="*/ 10051 w 10051"/>
              <a:gd name="connsiteY3" fmla="*/ 2727 h 10000"/>
              <a:gd name="connsiteX4" fmla="*/ 10025 w 10051"/>
              <a:gd name="connsiteY4" fmla="*/ 10000 h 10000"/>
              <a:gd name="connsiteX5" fmla="*/ 5367 w 10051"/>
              <a:gd name="connsiteY5" fmla="*/ 5499 h 10000"/>
              <a:gd name="connsiteX6" fmla="*/ 25 w 10051"/>
              <a:gd name="connsiteY6" fmla="*/ 5000 h 10000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000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000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727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51"/>
              <a:gd name="connsiteY0" fmla="*/ 5225 h 10022"/>
              <a:gd name="connsiteX1" fmla="*/ 0 w 10051"/>
              <a:gd name="connsiteY1" fmla="*/ 0 h 10022"/>
              <a:gd name="connsiteX2" fmla="*/ 7683 w 10051"/>
              <a:gd name="connsiteY2" fmla="*/ 0 h 10022"/>
              <a:gd name="connsiteX3" fmla="*/ 10051 w 10051"/>
              <a:gd name="connsiteY3" fmla="*/ 2502 h 10022"/>
              <a:gd name="connsiteX4" fmla="*/ 10025 w 10051"/>
              <a:gd name="connsiteY4" fmla="*/ 10000 h 10022"/>
              <a:gd name="connsiteX5" fmla="*/ 6848 w 10051"/>
              <a:gd name="connsiteY5" fmla="*/ 10022 h 10022"/>
              <a:gd name="connsiteX6" fmla="*/ 25 w 10051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02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38"/>
              <a:gd name="connsiteY0" fmla="*/ 5225 h 10022"/>
              <a:gd name="connsiteX1" fmla="*/ 0 w 10038"/>
              <a:gd name="connsiteY1" fmla="*/ 0 h 10022"/>
              <a:gd name="connsiteX2" fmla="*/ 7683 w 10038"/>
              <a:gd name="connsiteY2" fmla="*/ 0 h 10022"/>
              <a:gd name="connsiteX3" fmla="*/ 10038 w 10038"/>
              <a:gd name="connsiteY3" fmla="*/ 2525 h 10022"/>
              <a:gd name="connsiteX4" fmla="*/ 10025 w 10038"/>
              <a:gd name="connsiteY4" fmla="*/ 10000 h 10022"/>
              <a:gd name="connsiteX5" fmla="*/ 6848 w 10038"/>
              <a:gd name="connsiteY5" fmla="*/ 10022 h 10022"/>
              <a:gd name="connsiteX6" fmla="*/ 25 w 10038"/>
              <a:gd name="connsiteY6" fmla="*/ 5225 h 10022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5 w 10040"/>
              <a:gd name="connsiteY0" fmla="*/ 5225 h 10023"/>
              <a:gd name="connsiteX1" fmla="*/ 0 w 10040"/>
              <a:gd name="connsiteY1" fmla="*/ 0 h 10023"/>
              <a:gd name="connsiteX2" fmla="*/ 7683 w 10040"/>
              <a:gd name="connsiteY2" fmla="*/ 0 h 10023"/>
              <a:gd name="connsiteX3" fmla="*/ 10038 w 10040"/>
              <a:gd name="connsiteY3" fmla="*/ 2525 h 10023"/>
              <a:gd name="connsiteX4" fmla="*/ 10038 w 10040"/>
              <a:gd name="connsiteY4" fmla="*/ 10023 h 10023"/>
              <a:gd name="connsiteX5" fmla="*/ 6848 w 10040"/>
              <a:gd name="connsiteY5" fmla="*/ 10022 h 10023"/>
              <a:gd name="connsiteX6" fmla="*/ 25 w 10040"/>
              <a:gd name="connsiteY6" fmla="*/ 5225 h 10023"/>
              <a:gd name="connsiteX0" fmla="*/ 2 w 10042"/>
              <a:gd name="connsiteY0" fmla="*/ 5270 h 10023"/>
              <a:gd name="connsiteX1" fmla="*/ 2 w 10042"/>
              <a:gd name="connsiteY1" fmla="*/ 0 h 10023"/>
              <a:gd name="connsiteX2" fmla="*/ 7685 w 10042"/>
              <a:gd name="connsiteY2" fmla="*/ 0 h 10023"/>
              <a:gd name="connsiteX3" fmla="*/ 10040 w 10042"/>
              <a:gd name="connsiteY3" fmla="*/ 2525 h 10023"/>
              <a:gd name="connsiteX4" fmla="*/ 10040 w 10042"/>
              <a:gd name="connsiteY4" fmla="*/ 10023 h 10023"/>
              <a:gd name="connsiteX5" fmla="*/ 6850 w 10042"/>
              <a:gd name="connsiteY5" fmla="*/ 10022 h 10023"/>
              <a:gd name="connsiteX6" fmla="*/ 2 w 10042"/>
              <a:gd name="connsiteY6" fmla="*/ 5270 h 10023"/>
              <a:gd name="connsiteX0" fmla="*/ 1 w 10041"/>
              <a:gd name="connsiteY0" fmla="*/ 5295 h 10048"/>
              <a:gd name="connsiteX1" fmla="*/ 5188 w 10041"/>
              <a:gd name="connsiteY1" fmla="*/ 0 h 10048"/>
              <a:gd name="connsiteX2" fmla="*/ 7684 w 10041"/>
              <a:gd name="connsiteY2" fmla="*/ 25 h 10048"/>
              <a:gd name="connsiteX3" fmla="*/ 10039 w 10041"/>
              <a:gd name="connsiteY3" fmla="*/ 2550 h 10048"/>
              <a:gd name="connsiteX4" fmla="*/ 10039 w 10041"/>
              <a:gd name="connsiteY4" fmla="*/ 10048 h 10048"/>
              <a:gd name="connsiteX5" fmla="*/ 6849 w 10041"/>
              <a:gd name="connsiteY5" fmla="*/ 10047 h 10048"/>
              <a:gd name="connsiteX6" fmla="*/ 1 w 10041"/>
              <a:gd name="connsiteY6" fmla="*/ 5295 h 10048"/>
              <a:gd name="connsiteX0" fmla="*/ 1 w 10041"/>
              <a:gd name="connsiteY0" fmla="*/ 5270 h 10023"/>
              <a:gd name="connsiteX1" fmla="*/ 5188 w 10041"/>
              <a:gd name="connsiteY1" fmla="*/ 37 h 10023"/>
              <a:gd name="connsiteX2" fmla="*/ 7684 w 10041"/>
              <a:gd name="connsiteY2" fmla="*/ 0 h 10023"/>
              <a:gd name="connsiteX3" fmla="*/ 10039 w 10041"/>
              <a:gd name="connsiteY3" fmla="*/ 2525 h 10023"/>
              <a:gd name="connsiteX4" fmla="*/ 10039 w 10041"/>
              <a:gd name="connsiteY4" fmla="*/ 10023 h 10023"/>
              <a:gd name="connsiteX5" fmla="*/ 6849 w 10041"/>
              <a:gd name="connsiteY5" fmla="*/ 10022 h 10023"/>
              <a:gd name="connsiteX6" fmla="*/ 1 w 10041"/>
              <a:gd name="connsiteY6" fmla="*/ 5270 h 10023"/>
              <a:gd name="connsiteX0" fmla="*/ 1 w 10041"/>
              <a:gd name="connsiteY0" fmla="*/ 5307 h 10060"/>
              <a:gd name="connsiteX1" fmla="*/ 5188 w 10041"/>
              <a:gd name="connsiteY1" fmla="*/ 0 h 10060"/>
              <a:gd name="connsiteX2" fmla="*/ 7684 w 10041"/>
              <a:gd name="connsiteY2" fmla="*/ 37 h 10060"/>
              <a:gd name="connsiteX3" fmla="*/ 10039 w 10041"/>
              <a:gd name="connsiteY3" fmla="*/ 2562 h 10060"/>
              <a:gd name="connsiteX4" fmla="*/ 10039 w 10041"/>
              <a:gd name="connsiteY4" fmla="*/ 10060 h 10060"/>
              <a:gd name="connsiteX5" fmla="*/ 6849 w 10041"/>
              <a:gd name="connsiteY5" fmla="*/ 10059 h 10060"/>
              <a:gd name="connsiteX6" fmla="*/ 1 w 10041"/>
              <a:gd name="connsiteY6" fmla="*/ 5307 h 10060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6849 w 10041"/>
              <a:gd name="connsiteY5" fmla="*/ 10071 h 10072"/>
              <a:gd name="connsiteX6" fmla="*/ 1 w 10041"/>
              <a:gd name="connsiteY6" fmla="*/ 5319 h 10072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5178 w 10041"/>
              <a:gd name="connsiteY5" fmla="*/ 10059 h 10072"/>
              <a:gd name="connsiteX6" fmla="*/ 1 w 10041"/>
              <a:gd name="connsiteY6" fmla="*/ 5319 h 10072"/>
              <a:gd name="connsiteX0" fmla="*/ 1 w 10041"/>
              <a:gd name="connsiteY0" fmla="*/ 5319 h 10072"/>
              <a:gd name="connsiteX1" fmla="*/ 5188 w 10041"/>
              <a:gd name="connsiteY1" fmla="*/ 12 h 10072"/>
              <a:gd name="connsiteX2" fmla="*/ 7684 w 10041"/>
              <a:gd name="connsiteY2" fmla="*/ 0 h 10072"/>
              <a:gd name="connsiteX3" fmla="*/ 10039 w 10041"/>
              <a:gd name="connsiteY3" fmla="*/ 2574 h 10072"/>
              <a:gd name="connsiteX4" fmla="*/ 10039 w 10041"/>
              <a:gd name="connsiteY4" fmla="*/ 10072 h 10072"/>
              <a:gd name="connsiteX5" fmla="*/ 5178 w 10041"/>
              <a:gd name="connsiteY5" fmla="*/ 10059 h 10072"/>
              <a:gd name="connsiteX6" fmla="*/ 1 w 10041"/>
              <a:gd name="connsiteY6" fmla="*/ 5319 h 10072"/>
              <a:gd name="connsiteX0" fmla="*/ 467 w 5330"/>
              <a:gd name="connsiteY0" fmla="*/ 10059 h 10072"/>
              <a:gd name="connsiteX1" fmla="*/ 477 w 5330"/>
              <a:gd name="connsiteY1" fmla="*/ 12 h 10072"/>
              <a:gd name="connsiteX2" fmla="*/ 2973 w 5330"/>
              <a:gd name="connsiteY2" fmla="*/ 0 h 10072"/>
              <a:gd name="connsiteX3" fmla="*/ 5328 w 5330"/>
              <a:gd name="connsiteY3" fmla="*/ 2574 h 10072"/>
              <a:gd name="connsiteX4" fmla="*/ 5328 w 5330"/>
              <a:gd name="connsiteY4" fmla="*/ 10072 h 10072"/>
              <a:gd name="connsiteX5" fmla="*/ 467 w 5330"/>
              <a:gd name="connsiteY5" fmla="*/ 10059 h 10072"/>
              <a:gd name="connsiteX0" fmla="*/ 667 w 9791"/>
              <a:gd name="connsiteY0" fmla="*/ 9987 h 10000"/>
              <a:gd name="connsiteX1" fmla="*/ 686 w 9791"/>
              <a:gd name="connsiteY1" fmla="*/ 12 h 10000"/>
              <a:gd name="connsiteX2" fmla="*/ 5369 w 9791"/>
              <a:gd name="connsiteY2" fmla="*/ 0 h 10000"/>
              <a:gd name="connsiteX3" fmla="*/ 9787 w 9791"/>
              <a:gd name="connsiteY3" fmla="*/ 2556 h 10000"/>
              <a:gd name="connsiteX4" fmla="*/ 9787 w 9791"/>
              <a:gd name="connsiteY4" fmla="*/ 10000 h 10000"/>
              <a:gd name="connsiteX5" fmla="*/ 667 w 9791"/>
              <a:gd name="connsiteY5" fmla="*/ 9987 h 10000"/>
              <a:gd name="connsiteX0" fmla="*/ 0 w 9319"/>
              <a:gd name="connsiteY0" fmla="*/ 9987 h 10000"/>
              <a:gd name="connsiteX1" fmla="*/ 20 w 9319"/>
              <a:gd name="connsiteY1" fmla="*/ 12 h 10000"/>
              <a:gd name="connsiteX2" fmla="*/ 4803 w 9319"/>
              <a:gd name="connsiteY2" fmla="*/ 0 h 10000"/>
              <a:gd name="connsiteX3" fmla="*/ 9315 w 9319"/>
              <a:gd name="connsiteY3" fmla="*/ 2556 h 10000"/>
              <a:gd name="connsiteX4" fmla="*/ 9315 w 9319"/>
              <a:gd name="connsiteY4" fmla="*/ 10000 h 10000"/>
              <a:gd name="connsiteX5" fmla="*/ 0 w 9319"/>
              <a:gd name="connsiteY5" fmla="*/ 9987 h 10000"/>
              <a:gd name="connsiteX0" fmla="*/ 0 w 10001"/>
              <a:gd name="connsiteY0" fmla="*/ 10012 h 10012"/>
              <a:gd name="connsiteX1" fmla="*/ 21 w 10001"/>
              <a:gd name="connsiteY1" fmla="*/ 12 h 10012"/>
              <a:gd name="connsiteX2" fmla="*/ 5154 w 10001"/>
              <a:gd name="connsiteY2" fmla="*/ 0 h 10012"/>
              <a:gd name="connsiteX3" fmla="*/ 9996 w 10001"/>
              <a:gd name="connsiteY3" fmla="*/ 2556 h 10012"/>
              <a:gd name="connsiteX4" fmla="*/ 9996 w 10001"/>
              <a:gd name="connsiteY4" fmla="*/ 10000 h 10012"/>
              <a:gd name="connsiteX5" fmla="*/ 0 w 10001"/>
              <a:gd name="connsiteY5" fmla="*/ 10012 h 10012"/>
              <a:gd name="connsiteX0" fmla="*/ 0 w 10001"/>
              <a:gd name="connsiteY0" fmla="*/ 10012 h 10012"/>
              <a:gd name="connsiteX1" fmla="*/ 21 w 10001"/>
              <a:gd name="connsiteY1" fmla="*/ 12 h 10012"/>
              <a:gd name="connsiteX2" fmla="*/ 5154 w 10001"/>
              <a:gd name="connsiteY2" fmla="*/ 0 h 10012"/>
              <a:gd name="connsiteX3" fmla="*/ 9996 w 10001"/>
              <a:gd name="connsiteY3" fmla="*/ 2556 h 10012"/>
              <a:gd name="connsiteX4" fmla="*/ 9996 w 10001"/>
              <a:gd name="connsiteY4" fmla="*/ 10000 h 10012"/>
              <a:gd name="connsiteX5" fmla="*/ 0 w 10001"/>
              <a:gd name="connsiteY5" fmla="*/ 10012 h 10012"/>
              <a:gd name="connsiteX0" fmla="*/ 8 w 9980"/>
              <a:gd name="connsiteY0" fmla="*/ 10037 h 10037"/>
              <a:gd name="connsiteX1" fmla="*/ 0 w 9980"/>
              <a:gd name="connsiteY1" fmla="*/ 12 h 10037"/>
              <a:gd name="connsiteX2" fmla="*/ 5133 w 9980"/>
              <a:gd name="connsiteY2" fmla="*/ 0 h 10037"/>
              <a:gd name="connsiteX3" fmla="*/ 9975 w 9980"/>
              <a:gd name="connsiteY3" fmla="*/ 2556 h 10037"/>
              <a:gd name="connsiteX4" fmla="*/ 9975 w 9980"/>
              <a:gd name="connsiteY4" fmla="*/ 10000 h 10037"/>
              <a:gd name="connsiteX5" fmla="*/ 8 w 9980"/>
              <a:gd name="connsiteY5" fmla="*/ 10037 h 10037"/>
              <a:gd name="connsiteX0" fmla="*/ 8 w 10000"/>
              <a:gd name="connsiteY0" fmla="*/ 10000 h 10000"/>
              <a:gd name="connsiteX1" fmla="*/ 0 w 10000"/>
              <a:gd name="connsiteY1" fmla="*/ 12 h 10000"/>
              <a:gd name="connsiteX2" fmla="*/ 5143 w 10000"/>
              <a:gd name="connsiteY2" fmla="*/ 0 h 10000"/>
              <a:gd name="connsiteX3" fmla="*/ 9995 w 10000"/>
              <a:gd name="connsiteY3" fmla="*/ 2547 h 10000"/>
              <a:gd name="connsiteX4" fmla="*/ 9995 w 10000"/>
              <a:gd name="connsiteY4" fmla="*/ 9963 h 10000"/>
              <a:gd name="connsiteX5" fmla="*/ 8 w 10000"/>
              <a:gd name="connsiteY5" fmla="*/ 10000 h 10000"/>
              <a:gd name="connsiteX0" fmla="*/ 8 w 10000"/>
              <a:gd name="connsiteY0" fmla="*/ 9988 h 9988"/>
              <a:gd name="connsiteX1" fmla="*/ 0 w 10000"/>
              <a:gd name="connsiteY1" fmla="*/ 0 h 9988"/>
              <a:gd name="connsiteX2" fmla="*/ 6334 w 10000"/>
              <a:gd name="connsiteY2" fmla="*/ 0 h 9988"/>
              <a:gd name="connsiteX3" fmla="*/ 9995 w 10000"/>
              <a:gd name="connsiteY3" fmla="*/ 2535 h 9988"/>
              <a:gd name="connsiteX4" fmla="*/ 9995 w 10000"/>
              <a:gd name="connsiteY4" fmla="*/ 9951 h 9988"/>
              <a:gd name="connsiteX5" fmla="*/ 8 w 10000"/>
              <a:gd name="connsiteY5" fmla="*/ 9988 h 9988"/>
              <a:gd name="connsiteX0" fmla="*/ 8 w 10009"/>
              <a:gd name="connsiteY0" fmla="*/ 10000 h 10000"/>
              <a:gd name="connsiteX1" fmla="*/ 0 w 10009"/>
              <a:gd name="connsiteY1" fmla="*/ 0 h 10000"/>
              <a:gd name="connsiteX2" fmla="*/ 6334 w 10009"/>
              <a:gd name="connsiteY2" fmla="*/ 0 h 10000"/>
              <a:gd name="connsiteX3" fmla="*/ 10009 w 10009"/>
              <a:gd name="connsiteY3" fmla="*/ 2073 h 10000"/>
              <a:gd name="connsiteX4" fmla="*/ 9995 w 10009"/>
              <a:gd name="connsiteY4" fmla="*/ 9963 h 10000"/>
              <a:gd name="connsiteX5" fmla="*/ 8 w 10009"/>
              <a:gd name="connsiteY5" fmla="*/ 10000 h 10000"/>
              <a:gd name="connsiteX0" fmla="*/ 8 w 10009"/>
              <a:gd name="connsiteY0" fmla="*/ 10000 h 10000"/>
              <a:gd name="connsiteX1" fmla="*/ 0 w 10009"/>
              <a:gd name="connsiteY1" fmla="*/ 0 h 10000"/>
              <a:gd name="connsiteX2" fmla="*/ 6334 w 10009"/>
              <a:gd name="connsiteY2" fmla="*/ 0 h 10000"/>
              <a:gd name="connsiteX3" fmla="*/ 10009 w 10009"/>
              <a:gd name="connsiteY3" fmla="*/ 2073 h 10000"/>
              <a:gd name="connsiteX4" fmla="*/ 9995 w 10009"/>
              <a:gd name="connsiteY4" fmla="*/ 9963 h 10000"/>
              <a:gd name="connsiteX5" fmla="*/ 8 w 10009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334 w 10013"/>
              <a:gd name="connsiteY2" fmla="*/ 0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334 w 10013"/>
              <a:gd name="connsiteY2" fmla="*/ 0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00 h 10000"/>
              <a:gd name="connsiteX1" fmla="*/ 0 w 10013"/>
              <a:gd name="connsiteY1" fmla="*/ 0 h 10000"/>
              <a:gd name="connsiteX2" fmla="*/ 6104 w 10013"/>
              <a:gd name="connsiteY2" fmla="*/ 12 h 10000"/>
              <a:gd name="connsiteX3" fmla="*/ 10009 w 10013"/>
              <a:gd name="connsiteY3" fmla="*/ 2073 h 10000"/>
              <a:gd name="connsiteX4" fmla="*/ 9995 w 10013"/>
              <a:gd name="connsiteY4" fmla="*/ 9963 h 10000"/>
              <a:gd name="connsiteX5" fmla="*/ 8 w 10013"/>
              <a:gd name="connsiteY5" fmla="*/ 10000 h 10000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104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10009 w 10013"/>
              <a:gd name="connsiteY3" fmla="*/ 2085 h 10012"/>
              <a:gd name="connsiteX4" fmla="*/ 9995 w 10013"/>
              <a:gd name="connsiteY4" fmla="*/ 9975 h 10012"/>
              <a:gd name="connsiteX5" fmla="*/ 8 w 10013"/>
              <a:gd name="connsiteY5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13"/>
              <a:gd name="connsiteY0" fmla="*/ 10012 h 10012"/>
              <a:gd name="connsiteX1" fmla="*/ 0 w 10013"/>
              <a:gd name="connsiteY1" fmla="*/ 12 h 10012"/>
              <a:gd name="connsiteX2" fmla="*/ 6090 w 10013"/>
              <a:gd name="connsiteY2" fmla="*/ 0 h 10012"/>
              <a:gd name="connsiteX3" fmla="*/ 8577 w 10013"/>
              <a:gd name="connsiteY3" fmla="*/ 2310 h 10012"/>
              <a:gd name="connsiteX4" fmla="*/ 10009 w 10013"/>
              <a:gd name="connsiteY4" fmla="*/ 2085 h 10012"/>
              <a:gd name="connsiteX5" fmla="*/ 9995 w 10013"/>
              <a:gd name="connsiteY5" fmla="*/ 9975 h 10012"/>
              <a:gd name="connsiteX6" fmla="*/ 8 w 10013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12 h 10012"/>
              <a:gd name="connsiteX1" fmla="*/ 0 w 10005"/>
              <a:gd name="connsiteY1" fmla="*/ 12 h 10012"/>
              <a:gd name="connsiteX2" fmla="*/ 6090 w 10005"/>
              <a:gd name="connsiteY2" fmla="*/ 0 h 10012"/>
              <a:gd name="connsiteX3" fmla="*/ 8577 w 10005"/>
              <a:gd name="connsiteY3" fmla="*/ 2310 h 10012"/>
              <a:gd name="connsiteX4" fmla="*/ 9995 w 10005"/>
              <a:gd name="connsiteY4" fmla="*/ 2146 h 10012"/>
              <a:gd name="connsiteX5" fmla="*/ 9995 w 10005"/>
              <a:gd name="connsiteY5" fmla="*/ 9975 h 10012"/>
              <a:gd name="connsiteX6" fmla="*/ 8 w 10005"/>
              <a:gd name="connsiteY6" fmla="*/ 10012 h 10012"/>
              <a:gd name="connsiteX0" fmla="*/ 8 w 10005"/>
              <a:gd name="connsiteY0" fmla="*/ 10036 h 10036"/>
              <a:gd name="connsiteX1" fmla="*/ 0 w 10005"/>
              <a:gd name="connsiteY1" fmla="*/ 36 h 10036"/>
              <a:gd name="connsiteX2" fmla="*/ 6606 w 10005"/>
              <a:gd name="connsiteY2" fmla="*/ 0 h 10036"/>
              <a:gd name="connsiteX3" fmla="*/ 8577 w 10005"/>
              <a:gd name="connsiteY3" fmla="*/ 2334 h 10036"/>
              <a:gd name="connsiteX4" fmla="*/ 9995 w 10005"/>
              <a:gd name="connsiteY4" fmla="*/ 2170 h 10036"/>
              <a:gd name="connsiteX5" fmla="*/ 9995 w 10005"/>
              <a:gd name="connsiteY5" fmla="*/ 9999 h 10036"/>
              <a:gd name="connsiteX6" fmla="*/ 8 w 10005"/>
              <a:gd name="connsiteY6" fmla="*/ 10036 h 10036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  <a:gd name="connsiteX0" fmla="*/ 8 w 10005"/>
              <a:gd name="connsiteY0" fmla="*/ 10000 h 10000"/>
              <a:gd name="connsiteX1" fmla="*/ 0 w 10005"/>
              <a:gd name="connsiteY1" fmla="*/ 0 h 10000"/>
              <a:gd name="connsiteX2" fmla="*/ 6233 w 10005"/>
              <a:gd name="connsiteY2" fmla="*/ 13 h 10000"/>
              <a:gd name="connsiteX3" fmla="*/ 8577 w 10005"/>
              <a:gd name="connsiteY3" fmla="*/ 2298 h 10000"/>
              <a:gd name="connsiteX4" fmla="*/ 9995 w 10005"/>
              <a:gd name="connsiteY4" fmla="*/ 2134 h 10000"/>
              <a:gd name="connsiteX5" fmla="*/ 9995 w 10005"/>
              <a:gd name="connsiteY5" fmla="*/ 9963 h 10000"/>
              <a:gd name="connsiteX6" fmla="*/ 8 w 10005"/>
              <a:gd name="connsiteY6" fmla="*/ 1000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005" h="10000">
                <a:moveTo>
                  <a:pt x="8" y="10000"/>
                </a:moveTo>
                <a:cubicBezTo>
                  <a:pt x="8" y="9415"/>
                  <a:pt x="14" y="963"/>
                  <a:pt x="0" y="0"/>
                </a:cubicBezTo>
                <a:lnTo>
                  <a:pt x="6233" y="13"/>
                </a:lnTo>
                <a:cubicBezTo>
                  <a:pt x="5726" y="90"/>
                  <a:pt x="3850" y="2942"/>
                  <a:pt x="8577" y="2298"/>
                </a:cubicBezTo>
                <a:cubicBezTo>
                  <a:pt x="9207" y="2186"/>
                  <a:pt x="9573" y="2129"/>
                  <a:pt x="9995" y="2134"/>
                </a:cubicBezTo>
                <a:cubicBezTo>
                  <a:pt x="10005" y="4363"/>
                  <a:pt x="10013" y="7562"/>
                  <a:pt x="9995" y="9963"/>
                </a:cubicBezTo>
                <a:lnTo>
                  <a:pt x="8" y="10000"/>
                </a:lnTo>
                <a:close/>
              </a:path>
            </a:pathLst>
          </a:custGeo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AEB065-4BFD-BB42-B1E3-BE2ED2BD5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1190" y="1311276"/>
            <a:ext cx="3781424" cy="3054788"/>
          </a:xfrm>
        </p:spPr>
        <p:txBody>
          <a:bodyPr/>
          <a:lstStyle>
            <a:lvl1pPr marL="0" indent="0">
              <a:buFontTx/>
              <a:buNone/>
              <a:defRPr sz="16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2ECD9E-3A09-144C-9D0A-DFD9274B9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479925"/>
            <a:ext cx="3781426" cy="123111"/>
          </a:xfrm>
        </p:spPr>
        <p:txBody>
          <a:bodyPr wrap="square"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14" name="Grafik 13" descr="Logo" title="FFG">
            <a:extLst>
              <a:ext uri="{FF2B5EF4-FFF2-40B4-BE49-F238E27FC236}">
                <a16:creationId xmlns:a16="http://schemas.microsoft.com/office/drawing/2014/main" id="{DE156972-E189-2B49-A950-05B55EE30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02057" y="0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344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abfa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F45B86-BC17-C74B-8A02-5A7DCE0AA2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Bildfolie</a:t>
            </a:r>
            <a:endParaRPr lang="de-AT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15666D5-A871-7E4C-B677-D21D67B442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accent1">
              <a:alpha val="87000"/>
            </a:schemeClr>
          </a:solidFill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7E269AEB-0EBC-9143-8972-347178E432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479925"/>
            <a:ext cx="7921625" cy="1730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399E33EB-3F56-4B4A-9D85-55915D0CB5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  <p:sp>
        <p:nvSpPr>
          <p:cNvPr id="7" name="Bildplatzhalter 6" title="Bild groß">
            <a:extLst>
              <a:ext uri="{FF2B5EF4-FFF2-40B4-BE49-F238E27FC236}">
                <a16:creationId xmlns:a16="http://schemas.microsoft.com/office/drawing/2014/main" id="{6D6756C7-AB0B-A64F-98E9-0AFB7D174C2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7300" cy="437197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81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139A2-2466-D746-9805-A7108F41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1F836F-4C3F-0A44-A9C7-2C534EA7E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3D8CA-BBEE-824A-9BF7-6F0C065BE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7F36EFF-BC41-2842-AB23-B9BCB00EB7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479925"/>
            <a:ext cx="7921625" cy="1730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Diagramm / Quelle bearbeiten</a:t>
            </a:r>
          </a:p>
        </p:txBody>
      </p:sp>
      <p:sp>
        <p:nvSpPr>
          <p:cNvPr id="7" name="Diagrammplatzhalter 6" title="Diagramm">
            <a:extLst>
              <a:ext uri="{FF2B5EF4-FFF2-40B4-BE49-F238E27FC236}">
                <a16:creationId xmlns:a16="http://schemas.microsoft.com/office/drawing/2014/main" id="{C7E0E164-0A6A-CC49-A01E-378A607E942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/>
        <p:txBody>
          <a:bodyPr/>
          <a:lstStyle/>
          <a:p>
            <a:r>
              <a:rPr lang="de-DE" smtClean="0"/>
              <a:t>Diagramm durch Klicken auf Symbol hinzufügen</a:t>
            </a:r>
            <a:endParaRPr lang="de-AT"/>
          </a:p>
        </p:txBody>
      </p:sp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65FA3D27-379C-A14A-92DD-607478EBF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29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 + 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748B974-5FC6-8349-A5F9-F211F6B94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9" y="1327522"/>
            <a:ext cx="3802063" cy="704478"/>
          </a:xfrm>
        </p:spPr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7E2A53C1-9122-3F43-A965-516AA8A5C4C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1DA1511-15ED-434B-B82F-FA51887BC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Diagrammplatzhalter 5" title="Diagramm links">
            <a:extLst>
              <a:ext uri="{FF2B5EF4-FFF2-40B4-BE49-F238E27FC236}">
                <a16:creationId xmlns:a16="http://schemas.microsoft.com/office/drawing/2014/main" id="{C62CDC44-7020-D24C-A087-9AF869A75301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611188" y="1311275"/>
            <a:ext cx="3781425" cy="3060700"/>
          </a:xfrm>
        </p:spPr>
        <p:txBody>
          <a:bodyPr/>
          <a:lstStyle/>
          <a:p>
            <a:r>
              <a:rPr lang="de-DE" smtClean="0"/>
              <a:t>Diagramm durch Klicken auf Symbol hinzufügen</a:t>
            </a:r>
            <a:endParaRPr lang="de-AT"/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E33497D2-A35F-E545-BD70-8594FE1749C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0" y="2032000"/>
            <a:ext cx="3802063" cy="2339975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CC92A2C8-6A85-A543-A4FD-05034A710B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1188" y="4492022"/>
            <a:ext cx="3802063" cy="123111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10" name="Grafik 9" descr="Logo" title="FFG">
            <a:extLst>
              <a:ext uri="{FF2B5EF4-FFF2-40B4-BE49-F238E27FC236}">
                <a16:creationId xmlns:a16="http://schemas.microsoft.com/office/drawing/2014/main" id="{F4D8B1B0-EC63-C945-82C4-1319AC1E7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127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139A2-2466-D746-9805-A7108F41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1F836F-4C3F-0A44-A9C7-2C534EA7E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3D8CA-BBEE-824A-9BF7-6F0C065BE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7F36EFF-BC41-2842-AB23-B9BCB00EB7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479925"/>
            <a:ext cx="7921625" cy="1730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Tabelle / Quelle bearbeiten</a:t>
            </a:r>
          </a:p>
        </p:txBody>
      </p:sp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65FA3D27-379C-A14A-92DD-607478EBF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9" name="Tabellenplatzhalter 8" title="Tabelle gross">
            <a:extLst>
              <a:ext uri="{FF2B5EF4-FFF2-40B4-BE49-F238E27FC236}">
                <a16:creationId xmlns:a16="http://schemas.microsoft.com/office/drawing/2014/main" id="{ADA988B8-9623-7946-A748-1844285614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/>
        <p:txBody>
          <a:bodyPr/>
          <a:lstStyle/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30044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139A2-2466-D746-9805-A7108F41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1F836F-4C3F-0A44-A9C7-2C534EA7E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3D8CA-BBEE-824A-9BF7-6F0C065BE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5" name="Textplatzhalter 8">
            <a:extLst>
              <a:ext uri="{FF2B5EF4-FFF2-40B4-BE49-F238E27FC236}">
                <a16:creationId xmlns:a16="http://schemas.microsoft.com/office/drawing/2014/main" id="{E7F36EFF-BC41-2842-AB23-B9BCB00EB77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4479925"/>
            <a:ext cx="3781425" cy="1730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Tabelle / Quelle bearbeiten</a:t>
            </a:r>
          </a:p>
        </p:txBody>
      </p:sp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65FA3D27-379C-A14A-92DD-607478EBF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9" name="Tabellenplatzhalter 8" title="Tabelle links">
            <a:extLst>
              <a:ext uri="{FF2B5EF4-FFF2-40B4-BE49-F238E27FC236}">
                <a16:creationId xmlns:a16="http://schemas.microsoft.com/office/drawing/2014/main" id="{ADA988B8-9623-7946-A748-1844285614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1189" y="1311275"/>
            <a:ext cx="3781424" cy="30607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  <p:sp>
        <p:nvSpPr>
          <p:cNvPr id="10" name="Tabellenplatzhalter 8" title="Tabelle rechts">
            <a:extLst>
              <a:ext uri="{FF2B5EF4-FFF2-40B4-BE49-F238E27FC236}">
                <a16:creationId xmlns:a16="http://schemas.microsoft.com/office/drawing/2014/main" id="{5D4FA8A1-F571-774C-8DF6-43117B10C52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730750" y="1311275"/>
            <a:ext cx="3781424" cy="30607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 dirty="0"/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095078F-30FA-3749-859C-4B0E71DE46E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51388" y="4479925"/>
            <a:ext cx="3781425" cy="173038"/>
          </a:xfrm>
        </p:spPr>
        <p:txBody>
          <a:bodyPr>
            <a:norm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Tabelle / Quelle bearbeiten</a:t>
            </a:r>
          </a:p>
        </p:txBody>
      </p:sp>
    </p:spTree>
    <p:extLst>
      <p:ext uri="{BB962C8B-B14F-4D97-AF65-F5344CB8AC3E}">
        <p14:creationId xmlns:p14="http://schemas.microsoft.com/office/powerpoint/2010/main" val="3520627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1139A2-2466-D746-9805-A7108F41C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E1F836F-4C3F-0A44-A9C7-2C534EA7E4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4B3D8CA-BBEE-824A-9BF7-6F0C065BE4D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65FA3D27-379C-A14A-92DD-607478EBF0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9" name="Tabellenplatzhalter 8" title="Tabelle links">
            <a:extLst>
              <a:ext uri="{FF2B5EF4-FFF2-40B4-BE49-F238E27FC236}">
                <a16:creationId xmlns:a16="http://schemas.microsoft.com/office/drawing/2014/main" id="{ADA988B8-9623-7946-A748-184428561414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11189" y="1311275"/>
            <a:ext cx="3781424" cy="3060700"/>
          </a:xfrm>
        </p:spPr>
        <p:txBody>
          <a:bodyPr/>
          <a:lstStyle/>
          <a:p>
            <a:r>
              <a:rPr lang="de-DE" smtClean="0"/>
              <a:t>Tabelle durch Klicken auf Symbol hinzufügen</a:t>
            </a:r>
            <a:endParaRPr lang="de-DE"/>
          </a:p>
        </p:txBody>
      </p:sp>
      <p:sp>
        <p:nvSpPr>
          <p:cNvPr id="10" name="Textplatzhalter 7">
            <a:extLst>
              <a:ext uri="{FF2B5EF4-FFF2-40B4-BE49-F238E27FC236}">
                <a16:creationId xmlns:a16="http://schemas.microsoft.com/office/drawing/2014/main" id="{811AA9E9-3097-EE4E-9DE7-63FE45E316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30750" y="1311276"/>
            <a:ext cx="3802063" cy="3060700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5E8FC62A-B859-1444-BDB7-F76E8416BF0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1189" y="4480447"/>
            <a:ext cx="3802063" cy="123111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</p:spTree>
    <p:extLst>
      <p:ext uri="{BB962C8B-B14F-4D97-AF65-F5344CB8AC3E}">
        <p14:creationId xmlns:p14="http://schemas.microsoft.com/office/powerpoint/2010/main" val="868418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schritte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D25F1-BC97-0A40-A545-9824539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604061-D4CA-DA41-90DD-F583F55C0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050A2-96C1-1747-A17F-19A755887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1ACF7594-7652-6746-8A18-FD6F431CD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B9307EAB-E8E5-6B4B-BB1E-4607F6CDBF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88" y="3150831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CDC11EE6-6E66-3049-BDFA-9A54BF6694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1220" y="1424932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E3F10BCB-DE60-6246-9E2E-922F0AA5E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7009" y="1427303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D191F425-C484-C748-9D86-3DFBDF176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91970" y="3150831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4" name="Textplatzhalter 29">
            <a:extLst>
              <a:ext uri="{FF2B5EF4-FFF2-40B4-BE49-F238E27FC236}">
                <a16:creationId xmlns:a16="http://schemas.microsoft.com/office/drawing/2014/main" id="{D0F902D4-5BCD-894C-B22D-89E5B45E60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81360" y="1424931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719208BD-965E-8145-A234-1F68D1C5E0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10351" y="3087468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25542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MaterialProduktion 6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690" y="1047434"/>
            <a:ext cx="2282310" cy="409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 smtClean="0"/>
              <a:t>Den Titel der Präsentation eingeben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5" name="Grafik 4" descr="Logo" title="FFG">
            <a:extLst>
              <a:ext uri="{FF2B5EF4-FFF2-40B4-BE49-F238E27FC236}">
                <a16:creationId xmlns:a16="http://schemas.microsoft.com/office/drawing/2014/main" id="{0EB1C7B1-5F1F-2442-A58D-8C6406C4D02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1663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schritte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D25F1-BC97-0A40-A545-9824539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604061-D4CA-DA41-90DD-F583F55C0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050A2-96C1-1747-A17F-19A755887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1ACF7594-7652-6746-8A18-FD6F431CD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30" name="Textplatzhalter 29">
            <a:extLst>
              <a:ext uri="{FF2B5EF4-FFF2-40B4-BE49-F238E27FC236}">
                <a16:creationId xmlns:a16="http://schemas.microsoft.com/office/drawing/2014/main" id="{B9307EAB-E8E5-6B4B-BB1E-4607F6CDBF8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11188" y="3150831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CDC11EE6-6E66-3049-BDFA-9A54BF6694A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91220" y="1424932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6" name="Textplatzhalter 29">
            <a:extLst>
              <a:ext uri="{FF2B5EF4-FFF2-40B4-BE49-F238E27FC236}">
                <a16:creationId xmlns:a16="http://schemas.microsoft.com/office/drawing/2014/main" id="{E3F10BCB-DE60-6246-9E2E-922F0AA5E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957009" y="1427303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0" name="Textplatzhalter 29">
            <a:extLst>
              <a:ext uri="{FF2B5EF4-FFF2-40B4-BE49-F238E27FC236}">
                <a16:creationId xmlns:a16="http://schemas.microsoft.com/office/drawing/2014/main" id="{D191F425-C484-C748-9D86-3DFBDF17675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391970" y="3150831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4" name="Textplatzhalter 29">
            <a:extLst>
              <a:ext uri="{FF2B5EF4-FFF2-40B4-BE49-F238E27FC236}">
                <a16:creationId xmlns:a16="http://schemas.microsoft.com/office/drawing/2014/main" id="{D0F902D4-5BCD-894C-B22D-89E5B45E60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681360" y="1424931"/>
            <a:ext cx="1765300" cy="936625"/>
          </a:xfrm>
        </p:spPr>
        <p:txBody>
          <a:bodyPr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8" name="Textplatzhalter 29">
            <a:extLst>
              <a:ext uri="{FF2B5EF4-FFF2-40B4-BE49-F238E27FC236}">
                <a16:creationId xmlns:a16="http://schemas.microsoft.com/office/drawing/2014/main" id="{719208BD-965E-8145-A234-1F68D1C5E0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101331" y="3153487"/>
            <a:ext cx="1765300" cy="936625"/>
          </a:xfrm>
        </p:spPr>
        <p:txBody>
          <a:bodyPr anchor="b" anchorCtr="0"/>
          <a:lstStyle>
            <a:lvl1pPr marL="0" indent="0" algn="r">
              <a:buFontTx/>
              <a:buNone/>
              <a:defRPr sz="1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14753477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rbeitsschritte vie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6D807858-A93B-424A-8842-E3F2052A8F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7836" y="1504335"/>
            <a:ext cx="1796729" cy="28676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08000" tIns="251999" rIns="108000" bIns="180000" anchor="t" anchorCtr="0">
            <a:noAutofit/>
          </a:bodyPr>
          <a:lstStyle>
            <a:lvl1pPr marL="0" indent="0" algn="l">
              <a:buFontTx/>
              <a:buNone/>
              <a:defRPr sz="11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Start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6ED25F1-BC97-0A40-A545-982453960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8604061-D4CA-DA41-90DD-F583F55C03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F050A2-96C1-1747-A17F-19A7558873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1ACF7594-7652-6746-8A18-FD6F431CDD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38" name="Textplatzhalter 5" title="Schritt">
            <a:extLst>
              <a:ext uri="{FF2B5EF4-FFF2-40B4-BE49-F238E27FC236}">
                <a16:creationId xmlns:a16="http://schemas.microsoft.com/office/drawing/2014/main" id="{04C893B1-A0B7-DD45-88C5-D16706E4E07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580640" y="1311275"/>
            <a:ext cx="960558" cy="365814"/>
          </a:xfrm>
          <a:prstGeom prst="rect">
            <a:avLst/>
          </a:prstGeom>
          <a:solidFill>
            <a:schemeClr val="accent1"/>
          </a:solidFill>
        </p:spPr>
        <p:txBody>
          <a:bodyPr wrap="none" tIns="180000" bIns="180000" anchor="ctr" anchorCtr="0">
            <a:noAutofit/>
          </a:bodyPr>
          <a:lstStyle>
            <a:lvl1pPr marL="0" indent="0" algn="ctr">
              <a:buFontTx/>
              <a:buNone/>
              <a:defRPr sz="1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59" name="Textplatzhalter 5">
            <a:extLst>
              <a:ext uri="{FF2B5EF4-FFF2-40B4-BE49-F238E27FC236}">
                <a16:creationId xmlns:a16="http://schemas.microsoft.com/office/drawing/2014/main" id="{E6111C76-D776-BD45-BF1B-DC8C10915B9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621151" y="1504335"/>
            <a:ext cx="1796729" cy="28676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08000" tIns="251999" rIns="108000" bIns="180000" anchor="t" anchorCtr="0">
            <a:noAutofit/>
          </a:bodyPr>
          <a:lstStyle>
            <a:lvl1pPr marL="0" indent="0" algn="l">
              <a:buFontTx/>
              <a:buNone/>
              <a:defRPr sz="11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Start</a:t>
            </a:r>
          </a:p>
        </p:txBody>
      </p:sp>
      <p:sp>
        <p:nvSpPr>
          <p:cNvPr id="60" name="Textplatzhalter 5" title="Schritt">
            <a:extLst>
              <a:ext uri="{FF2B5EF4-FFF2-40B4-BE49-F238E27FC236}">
                <a16:creationId xmlns:a16="http://schemas.microsoft.com/office/drawing/2014/main" id="{6D250B71-E539-014F-B553-283C65A3D1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583955" y="1311275"/>
            <a:ext cx="960558" cy="365814"/>
          </a:xfrm>
          <a:prstGeom prst="rect">
            <a:avLst/>
          </a:prstGeom>
          <a:solidFill>
            <a:schemeClr val="accent1"/>
          </a:solidFill>
        </p:spPr>
        <p:txBody>
          <a:bodyPr wrap="none" tIns="180000" bIns="180000" anchor="ctr" anchorCtr="0">
            <a:noAutofit/>
          </a:bodyPr>
          <a:lstStyle>
            <a:lvl1pPr marL="0" indent="0" algn="ctr">
              <a:buFontTx/>
              <a:buNone/>
              <a:defRPr sz="1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61" name="Textplatzhalter 5">
            <a:extLst>
              <a:ext uri="{FF2B5EF4-FFF2-40B4-BE49-F238E27FC236}">
                <a16:creationId xmlns:a16="http://schemas.microsoft.com/office/drawing/2014/main" id="{4F98F432-C796-6840-A5E4-10A8547E36E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605594" y="1504335"/>
            <a:ext cx="1796729" cy="28676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08000" tIns="251999" rIns="108000" bIns="180000" anchor="t" anchorCtr="0">
            <a:noAutofit/>
          </a:bodyPr>
          <a:lstStyle>
            <a:lvl1pPr marL="0" indent="0" algn="l">
              <a:buFontTx/>
              <a:buNone/>
              <a:defRPr sz="11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Start</a:t>
            </a:r>
          </a:p>
        </p:txBody>
      </p:sp>
      <p:sp>
        <p:nvSpPr>
          <p:cNvPr id="62" name="Textplatzhalter 5" title="Schritt">
            <a:extLst>
              <a:ext uri="{FF2B5EF4-FFF2-40B4-BE49-F238E27FC236}">
                <a16:creationId xmlns:a16="http://schemas.microsoft.com/office/drawing/2014/main" id="{BF0550EC-4A73-3849-B23B-77E7C9D0D7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68398" y="1311275"/>
            <a:ext cx="960558" cy="365814"/>
          </a:xfrm>
          <a:prstGeom prst="rect">
            <a:avLst/>
          </a:prstGeom>
          <a:solidFill>
            <a:schemeClr val="accent1"/>
          </a:solidFill>
        </p:spPr>
        <p:txBody>
          <a:bodyPr wrap="none" tIns="180000" bIns="180000" anchor="ctr" anchorCtr="0">
            <a:noAutofit/>
          </a:bodyPr>
          <a:lstStyle>
            <a:lvl1pPr marL="0" indent="0" algn="ctr">
              <a:buFontTx/>
              <a:buNone/>
              <a:defRPr sz="1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63" name="Textplatzhalter 5">
            <a:extLst>
              <a:ext uri="{FF2B5EF4-FFF2-40B4-BE49-F238E27FC236}">
                <a16:creationId xmlns:a16="http://schemas.microsoft.com/office/drawing/2014/main" id="{7FCD0A27-35CB-E940-876A-B47FDB3C6D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610562" y="1504335"/>
            <a:ext cx="1796729" cy="2867639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 lIns="108000" tIns="251999" rIns="108000" bIns="180000" anchor="t" anchorCtr="0">
            <a:noAutofit/>
          </a:bodyPr>
          <a:lstStyle>
            <a:lvl1pPr marL="0" indent="0" algn="l">
              <a:buFontTx/>
              <a:buNone/>
              <a:defRPr sz="1100" b="1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Start</a:t>
            </a:r>
          </a:p>
        </p:txBody>
      </p:sp>
      <p:sp>
        <p:nvSpPr>
          <p:cNvPr id="64" name="Textplatzhalter 5" title="Schritt">
            <a:extLst>
              <a:ext uri="{FF2B5EF4-FFF2-40B4-BE49-F238E27FC236}">
                <a16:creationId xmlns:a16="http://schemas.microsoft.com/office/drawing/2014/main" id="{F040BA9D-8782-A346-ABF3-B15BDC9AD3D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573366" y="1311275"/>
            <a:ext cx="960558" cy="365814"/>
          </a:xfrm>
          <a:prstGeom prst="rect">
            <a:avLst/>
          </a:prstGeom>
          <a:solidFill>
            <a:schemeClr val="accent1"/>
          </a:solidFill>
        </p:spPr>
        <p:txBody>
          <a:bodyPr wrap="none" tIns="180000" bIns="180000" anchor="ctr" anchorCtr="0">
            <a:noAutofit/>
          </a:bodyPr>
          <a:lstStyle>
            <a:lvl1pPr marL="0" indent="0" algn="ctr">
              <a:buFontTx/>
              <a:buNone/>
              <a:defRPr sz="11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235533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>
        <p:tmplLst>
          <p:tmpl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uiExpand="1" animBg="1">
        <p:tmplLst>
          <p:tmpl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0" grpId="0" uiExpand="1" animBg="1">
        <p:tmplLst>
          <p:tmpl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1" grpId="0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" grpId="0" uiExpand="1" animBg="1">
        <p:tmplLst>
          <p:tmpl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animBg="1">
        <p:tmplLst>
          <p:tmpl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4" grpId="0" uiExpand="1" animBg="1">
        <p:tmplLst>
          <p:tmpl>
            <p:tnLst>
              <p:par>
                <p:cTn presetID="2" presetClass="entr" presetSubtype="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6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eer weis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E8D78-5511-A048-9B55-75DD8FA5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E72AD5-DE99-0A4B-B70D-4E728B430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DA18B-624C-984E-870A-909904357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A98CF8ED-9260-0A4F-9A93-889F983D8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3488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E72AD5-DE99-0A4B-B70D-4E728B430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DA18B-624C-984E-870A-909904357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A98CF8ED-9260-0A4F-9A93-889F983D8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  <p:pic>
        <p:nvPicPr>
          <p:cNvPr id="8" name="Bild 4" title="Anführungszeichen">
            <a:extLst>
              <a:ext uri="{FF2B5EF4-FFF2-40B4-BE49-F238E27FC236}">
                <a16:creationId xmlns:a16="http://schemas.microsoft.com/office/drawing/2014/main" id="{BEB8ABD2-BE44-4343-ABF2-87C98704F7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188" y="1311275"/>
            <a:ext cx="742950" cy="499263"/>
          </a:xfrm>
          <a:prstGeom prst="rect">
            <a:avLst/>
          </a:prstGeom>
        </p:spPr>
      </p:pic>
      <p:sp>
        <p:nvSpPr>
          <p:cNvPr id="9" name="Textplatzhalter 8" title="Zitat">
            <a:extLst>
              <a:ext uri="{FF2B5EF4-FFF2-40B4-BE49-F238E27FC236}">
                <a16:creationId xmlns:a16="http://schemas.microsoft.com/office/drawing/2014/main" id="{B6FE91F4-60B5-F342-BE97-81F89FA74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615736" y="1633491"/>
            <a:ext cx="5140171" cy="1730422"/>
          </a:xfrm>
        </p:spPr>
        <p:txBody>
          <a:bodyPr/>
          <a:lstStyle>
            <a:lvl1pPr marL="0" indent="0">
              <a:buFontTx/>
              <a:buNone/>
              <a:defRPr sz="2200" baseline="0"/>
            </a:lvl1pPr>
          </a:lstStyle>
          <a:p>
            <a:pPr lvl="0"/>
            <a:r>
              <a:rPr lang="de-DE" dirty="0"/>
              <a:t>Zitat eingeben</a:t>
            </a:r>
          </a:p>
        </p:txBody>
      </p:sp>
      <p:sp>
        <p:nvSpPr>
          <p:cNvPr id="10" name="Textplatzhalter 8">
            <a:extLst>
              <a:ext uri="{FF2B5EF4-FFF2-40B4-BE49-F238E27FC236}">
                <a16:creationId xmlns:a16="http://schemas.microsoft.com/office/drawing/2014/main" id="{9488A53E-F19E-E741-9E97-BC420CB394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15736" y="3479843"/>
            <a:ext cx="5140171" cy="892132"/>
          </a:xfrm>
        </p:spPr>
        <p:txBody>
          <a:bodyPr/>
          <a:lstStyle>
            <a:lvl1pPr marL="0" indent="0">
              <a:buFontTx/>
              <a:buNone/>
              <a:defRPr sz="1600" baseline="0"/>
            </a:lvl1pPr>
          </a:lstStyle>
          <a:p>
            <a:pPr lvl="0"/>
            <a:r>
              <a:rPr lang="de-DE" dirty="0"/>
              <a:t>__________</a:t>
            </a:r>
          </a:p>
          <a:p>
            <a:pPr lvl="0"/>
            <a:r>
              <a:rPr lang="de-DE" dirty="0"/>
              <a:t>Maximilian Mustermann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F2C695-B9D8-5345-AA9B-BC1E49D4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41449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1" dur="1000"/>
                                            <p:tgtEl>
                                              <p:spTgt spid="1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4" dur="1000"/>
                                            <p:tgtEl>
                                              <p:spTgt spid="10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 uiExpand="1" build="p">
            <p:tmplLst>
              <p:tmpl lvl="1">
                <p:tnLst>
                  <p:par>
                    <p:cTn presetID="22" presetClass="entr" presetSubtype="8" fill="hold" nodeType="withEffect">
                      <p:stCondLst>
                        <p:cond delay="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wipe(left)">
                          <p:cBhvr>
                            <p:cTn dur="1000"/>
                            <p:tgtEl>
                              <p:spTgt spid="1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izen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4BF7FB-B07C-8845-B90F-61E5D947B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988881F-01D9-F949-B683-6860FD1B26C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6E6B683-46FC-2042-86C5-075452E558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7" name="Textplatzhalter 6" title="Notiz">
            <a:extLst>
              <a:ext uri="{FF2B5EF4-FFF2-40B4-BE49-F238E27FC236}">
                <a16:creationId xmlns:a16="http://schemas.microsoft.com/office/drawing/2014/main" id="{09D51936-4500-E847-B974-B7F58CCE815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1311274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9" name="Bildplatzhalter 8" title="Icon">
            <a:extLst>
              <a:ext uri="{FF2B5EF4-FFF2-40B4-BE49-F238E27FC236}">
                <a16:creationId xmlns:a16="http://schemas.microsoft.com/office/drawing/2014/main" id="{9F54209C-D9BE-3649-986F-94992AD5E204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429242" y="2420907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sp>
        <p:nvSpPr>
          <p:cNvPr id="14" name="Textplatzhalter 6" title="Notiz">
            <a:extLst>
              <a:ext uri="{FF2B5EF4-FFF2-40B4-BE49-F238E27FC236}">
                <a16:creationId xmlns:a16="http://schemas.microsoft.com/office/drawing/2014/main" id="{2C9BA8DC-C738-1447-946B-96B6ECA959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1188" y="2934494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16" name="Textplatzhalter 6" title="Notiz">
            <a:extLst>
              <a:ext uri="{FF2B5EF4-FFF2-40B4-BE49-F238E27FC236}">
                <a16:creationId xmlns:a16="http://schemas.microsoft.com/office/drawing/2014/main" id="{C7DBC80F-258F-C746-844F-5B2CE2C249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62134" y="2934494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20" name="Textplatzhalter 6" title="Notiz">
            <a:extLst>
              <a:ext uri="{FF2B5EF4-FFF2-40B4-BE49-F238E27FC236}">
                <a16:creationId xmlns:a16="http://schemas.microsoft.com/office/drawing/2014/main" id="{A0E3FDC5-26DC-C94B-8BAD-BCD9ADF8846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36661" y="2941350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22" name="Textplatzhalter 6" title="Notiz">
            <a:extLst>
              <a:ext uri="{FF2B5EF4-FFF2-40B4-BE49-F238E27FC236}">
                <a16:creationId xmlns:a16="http://schemas.microsoft.com/office/drawing/2014/main" id="{92E6F243-4CA8-694D-939C-9375D472976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436661" y="1311274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24" name="Textplatzhalter 6" title="Notiz">
            <a:extLst>
              <a:ext uri="{FF2B5EF4-FFF2-40B4-BE49-F238E27FC236}">
                <a16:creationId xmlns:a16="http://schemas.microsoft.com/office/drawing/2014/main" id="{1C4D8BFA-EBDA-9140-87FF-9D8FBA3C766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62134" y="1311275"/>
            <a:ext cx="2160000" cy="1440000"/>
          </a:xfrm>
          <a:solidFill>
            <a:schemeClr val="bg1"/>
          </a:solidFill>
        </p:spPr>
        <p:txBody>
          <a:bodyPr lIns="72000" tIns="36000" rIns="72000" bIns="36000"/>
          <a:lstStyle>
            <a:lvl1pPr marL="0" indent="0">
              <a:buFontTx/>
              <a:buNone/>
              <a:defRPr sz="1100" baseline="0"/>
            </a:lvl1pPr>
          </a:lstStyle>
          <a:p>
            <a:pPr lvl="0"/>
            <a:r>
              <a:rPr lang="de-DE" dirty="0"/>
              <a:t>Notiz einfügen</a:t>
            </a:r>
          </a:p>
        </p:txBody>
      </p:sp>
      <p:sp>
        <p:nvSpPr>
          <p:cNvPr id="27" name="Bildplatzhalter 8" title="Icon">
            <a:extLst>
              <a:ext uri="{FF2B5EF4-FFF2-40B4-BE49-F238E27FC236}">
                <a16:creationId xmlns:a16="http://schemas.microsoft.com/office/drawing/2014/main" id="{752FE810-9038-C74D-9887-1135AA93AB62}"/>
              </a:ext>
            </a:extLst>
          </p:cNvPr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2429242" y="4032155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sp>
        <p:nvSpPr>
          <p:cNvPr id="28" name="Bildplatzhalter 8" title="Icon">
            <a:extLst>
              <a:ext uri="{FF2B5EF4-FFF2-40B4-BE49-F238E27FC236}">
                <a16:creationId xmlns:a16="http://schemas.microsoft.com/office/drawing/2014/main" id="{57302E26-800D-2744-B62F-84CB38A6AFC9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54918" y="2420907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sp>
        <p:nvSpPr>
          <p:cNvPr id="29" name="Bildplatzhalter 8" title="Icon">
            <a:extLst>
              <a:ext uri="{FF2B5EF4-FFF2-40B4-BE49-F238E27FC236}">
                <a16:creationId xmlns:a16="http://schemas.microsoft.com/office/drawing/2014/main" id="{D8951F04-935B-EA49-AC6D-B8B7289294C2}"/>
              </a:ext>
            </a:extLst>
          </p:cNvPr>
          <p:cNvSpPr>
            <a:spLocks noGrp="1" noChangeAspect="1"/>
          </p:cNvSpPr>
          <p:nvPr>
            <p:ph type="pic" sz="quarter" idx="30" hasCustomPrompt="1"/>
          </p:nvPr>
        </p:nvSpPr>
        <p:spPr>
          <a:xfrm>
            <a:off x="8080594" y="2420907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sp>
        <p:nvSpPr>
          <p:cNvPr id="30" name="Bildplatzhalter 8" title="Icon">
            <a:extLst>
              <a:ext uri="{FF2B5EF4-FFF2-40B4-BE49-F238E27FC236}">
                <a16:creationId xmlns:a16="http://schemas.microsoft.com/office/drawing/2014/main" id="{48D6706B-5E1E-4645-A7EE-1E75FD1CFDD0}"/>
              </a:ext>
            </a:extLst>
          </p:cNvPr>
          <p:cNvSpPr>
            <a:spLocks noGrp="1" noChangeAspect="1"/>
          </p:cNvSpPr>
          <p:nvPr>
            <p:ph type="pic" sz="quarter" idx="31" hasCustomPrompt="1"/>
          </p:nvPr>
        </p:nvSpPr>
        <p:spPr>
          <a:xfrm>
            <a:off x="5254918" y="4032155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sp>
        <p:nvSpPr>
          <p:cNvPr id="31" name="Bildplatzhalter 8" title="Icon">
            <a:extLst>
              <a:ext uri="{FF2B5EF4-FFF2-40B4-BE49-F238E27FC236}">
                <a16:creationId xmlns:a16="http://schemas.microsoft.com/office/drawing/2014/main" id="{30319CCF-2858-CD4F-9ED4-3CA36BB61574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080594" y="4041069"/>
            <a:ext cx="432000" cy="432000"/>
          </a:xfrm>
        </p:spPr>
        <p:txBody>
          <a:bodyPr/>
          <a:lstStyle>
            <a:lvl1pPr>
              <a:defRPr sz="1100" baseline="0"/>
            </a:lvl1pPr>
          </a:lstStyle>
          <a:p>
            <a:r>
              <a:rPr lang="de-AT" dirty="0"/>
              <a:t>Icon</a:t>
            </a:r>
            <a:endParaRPr lang="de-DE" dirty="0"/>
          </a:p>
        </p:txBody>
      </p:sp>
      <p:pic>
        <p:nvPicPr>
          <p:cNvPr id="32" name="Grafik 31" descr="Logo" title="FFG">
            <a:extLst>
              <a:ext uri="{FF2B5EF4-FFF2-40B4-BE49-F238E27FC236}">
                <a16:creationId xmlns:a16="http://schemas.microsoft.com/office/drawing/2014/main" id="{76D72650-E185-5F4A-A883-C0A9291979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53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7" grpId="0"/>
      <p:bldP spid="28" grpId="0"/>
      <p:bldP spid="29" grpId="0"/>
      <p:bldP spid="30" grpId="0"/>
      <p:bldP spid="31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+ Leer Farb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5E8D78-5511-A048-9B55-75DD8FA554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6E72AD5-DE99-0A4B-B70D-4E728B430B6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BEDA18B-624C-984E-870A-909904357D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A98CF8ED-9260-0A4F-9A93-889F983D8D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096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MaterialProduktion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532456" y="1768980"/>
            <a:ext cx="4780844" cy="2561767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Den Titel der Präsentation eingeben</a:t>
            </a:r>
            <a:endParaRPr lang="de-DE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AB3CF7-0A26-4222-8447-260049017CA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003555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1905055"/>
            <a:ext cx="5635934" cy="237836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Den Titel der Präsentation eingeben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8A899-49CC-4532-9B5E-6778AD366C2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2526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F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1" y="1768980"/>
            <a:ext cx="5174867" cy="2567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Den Titel der Präsentation eingeben</a:t>
            </a: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94BBB-E232-44B4-8A6F-A3CCEED0033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66085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www.ffg.at</a:t>
            </a:r>
          </a:p>
        </p:txBody>
      </p:sp>
    </p:spTree>
    <p:extLst>
      <p:ext uri="{BB962C8B-B14F-4D97-AF65-F5344CB8AC3E}">
        <p14:creationId xmlns:p14="http://schemas.microsoft.com/office/powerpoint/2010/main" val="294694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Titelfolie" title="Hintergrundbild">
            <a:extLst>
              <a:ext uri="{FF2B5EF4-FFF2-40B4-BE49-F238E27FC236}">
                <a16:creationId xmlns:a16="http://schemas.microsoft.com/office/drawing/2014/main" id="{3A301E06-8ADA-4549-B17E-03AA6C50C9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Grafik 15" descr="logo" title="FFG">
            <a:extLst>
              <a:ext uri="{FF2B5EF4-FFF2-40B4-BE49-F238E27FC236}">
                <a16:creationId xmlns:a16="http://schemas.microsoft.com/office/drawing/2014/main" id="{63097151-FD3B-494F-A887-D77B209FA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94" y="467975"/>
            <a:ext cx="1382400" cy="558204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6CDA5CEA-2123-8640-B887-169797F0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447305"/>
            <a:ext cx="4956236" cy="924670"/>
          </a:xfrm>
        </p:spPr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4B954B71-8BF9-0E4B-8A85-60F18BBECC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4479925"/>
            <a:ext cx="4956235" cy="265695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4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00.00.000, Wien</a:t>
            </a:r>
          </a:p>
        </p:txBody>
      </p:sp>
      <p:sp>
        <p:nvSpPr>
          <p:cNvPr id="20" name="Textplatzhalter 18">
            <a:extLst>
              <a:ext uri="{FF2B5EF4-FFF2-40B4-BE49-F238E27FC236}">
                <a16:creationId xmlns:a16="http://schemas.microsoft.com/office/drawing/2014/main" id="{4BBBF946-8EC9-AD46-A48B-F56C7EA1195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1188" y="3066990"/>
            <a:ext cx="4956235" cy="272365"/>
          </a:xfrm>
        </p:spPr>
        <p:txBody>
          <a:bodyPr anchor="b" anchorCtr="0">
            <a:noAutofit/>
          </a:bodyPr>
          <a:lstStyle>
            <a:lvl1pPr marL="0" indent="0">
              <a:buFontTx/>
              <a:buNone/>
              <a:defRPr sz="1400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Maximilian Mustermann I Funktion</a:t>
            </a:r>
          </a:p>
        </p:txBody>
      </p:sp>
    </p:spTree>
    <p:extLst>
      <p:ext uri="{BB962C8B-B14F-4D97-AF65-F5344CB8AC3E}">
        <p14:creationId xmlns:p14="http://schemas.microsoft.com/office/powerpoint/2010/main" val="1777730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ickCheck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587"/>
            <a:ext cx="859948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altLang="de-DE" smtClean="0"/>
              <a:t>Den Titel der Präsentation eingeben</a:t>
            </a: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7267036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Cover neutr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Untertitel 2"/>
          <p:cNvSpPr>
            <a:spLocks noGrp="1"/>
          </p:cNvSpPr>
          <p:nvPr>
            <p:ph type="subTitle" idx="1"/>
          </p:nvPr>
        </p:nvSpPr>
        <p:spPr>
          <a:xfrm>
            <a:off x="1397600" y="3140418"/>
            <a:ext cx="4710334" cy="956675"/>
          </a:xfrm>
        </p:spPr>
        <p:txBody>
          <a:bodyPr anchor="t"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7" name="Titel 1"/>
          <p:cNvSpPr>
            <a:spLocks noGrp="1"/>
          </p:cNvSpPr>
          <p:nvPr>
            <p:ph type="ctrTitle"/>
          </p:nvPr>
        </p:nvSpPr>
        <p:spPr>
          <a:xfrm>
            <a:off x="1400900" y="1751125"/>
            <a:ext cx="4707034" cy="135466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75" b="0" baseline="0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70327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Fließ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3"/>
          </p:nvPr>
        </p:nvSpPr>
        <p:spPr>
          <a:xfrm>
            <a:off x="1371600" y="1905055"/>
            <a:ext cx="5635934" cy="2378360"/>
          </a:xfrm>
        </p:spPr>
        <p:txBody>
          <a:bodyPr/>
          <a:lstStyle>
            <a:lvl1pPr marL="0" indent="0" algn="l">
              <a:buNone/>
              <a:defRPr b="0" i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049A58-D518-4047-BCAE-A29246BE432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60678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1" y="1768980"/>
            <a:ext cx="5174867" cy="2567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3C634C-CA4C-43B1-BAFB-9716B1658B2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831984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FG Aufzählun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371601" y="1768980"/>
            <a:ext cx="5174867" cy="25676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207900" indent="-342900">
              <a:buFont typeface="+mj-lt"/>
              <a:buAutoNum type="arabicParenR"/>
              <a:defRPr>
                <a:solidFill>
                  <a:schemeClr val="tx1"/>
                </a:solidFill>
              </a:defRPr>
            </a:lvl2pPr>
            <a:lvl3pPr marL="612900" indent="-342900">
              <a:buFont typeface="+mj-lt"/>
              <a:buAutoNum type="arabicParenR"/>
              <a:defRPr>
                <a:solidFill>
                  <a:schemeClr val="tx1"/>
                </a:solidFill>
              </a:defRPr>
            </a:lvl3pPr>
            <a:lvl4pPr marL="882900" indent="-342900">
              <a:buFont typeface="+mj-lt"/>
              <a:buAutoNum type="arabicParenR"/>
              <a:defRPr>
                <a:solidFill>
                  <a:schemeClr val="tx1"/>
                </a:solidFill>
              </a:defRPr>
            </a:lvl4pPr>
            <a:lvl5pPr marL="1152900" indent="-342900">
              <a:buFont typeface="+mj-lt"/>
              <a:buAutoNum type="arabi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9D9811-BC2D-4E26-A7B8-0DC55A4A33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510299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FFG Diagramme &amp; Tab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none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22446E-472A-434B-B18D-DBD82258837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230031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www.ffg.at</a:t>
            </a:r>
          </a:p>
        </p:txBody>
      </p:sp>
    </p:spTree>
    <p:extLst>
      <p:ext uri="{BB962C8B-B14F-4D97-AF65-F5344CB8AC3E}">
        <p14:creationId xmlns:p14="http://schemas.microsoft.com/office/powerpoint/2010/main" val="10460066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ickCheck-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1587"/>
            <a:ext cx="8599488" cy="387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cap="all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Österreichische Forschungsförderungsgesellschaft | Sensengasse 1 | 1090 Wien | www.ffg.at</a:t>
            </a:r>
          </a:p>
        </p:txBody>
      </p:sp>
    </p:spTree>
    <p:extLst>
      <p:ext uri="{BB962C8B-B14F-4D97-AF65-F5344CB8AC3E}">
        <p14:creationId xmlns:p14="http://schemas.microsoft.com/office/powerpoint/2010/main" val="34028972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787004"/>
            <a:ext cx="7162800" cy="5715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85800" y="1428750"/>
            <a:ext cx="38481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86300" y="1428750"/>
            <a:ext cx="3848100" cy="3200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www.ffg.at</a:t>
            </a:r>
          </a:p>
        </p:txBody>
      </p:sp>
    </p:spTree>
    <p:extLst>
      <p:ext uri="{BB962C8B-B14F-4D97-AF65-F5344CB8AC3E}">
        <p14:creationId xmlns:p14="http://schemas.microsoft.com/office/powerpoint/2010/main" val="3558468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Zwischenfolie" title="Hintergrundbild">
            <a:extLst>
              <a:ext uri="{FF2B5EF4-FFF2-40B4-BE49-F238E27FC236}">
                <a16:creationId xmlns:a16="http://schemas.microsoft.com/office/drawing/2014/main" id="{310BCD90-7766-9D45-B13B-46243E235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8286"/>
          </a:xfrm>
          <a:prstGeom prst="rect">
            <a:avLst/>
          </a:prstGeom>
        </p:spPr>
      </p:pic>
      <p:pic>
        <p:nvPicPr>
          <p:cNvPr id="16" name="Grafik 15" descr="Logo" title="FFG">
            <a:extLst>
              <a:ext uri="{FF2B5EF4-FFF2-40B4-BE49-F238E27FC236}">
                <a16:creationId xmlns:a16="http://schemas.microsoft.com/office/drawing/2014/main" id="{63097151-FD3B-494F-A887-D77B209FA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94" y="467975"/>
            <a:ext cx="1382400" cy="558204"/>
          </a:xfrm>
          <a:prstGeom prst="rect">
            <a:avLst/>
          </a:prstGeom>
        </p:spPr>
      </p:pic>
      <p:sp>
        <p:nvSpPr>
          <p:cNvPr id="10" name="Titel 9">
            <a:extLst>
              <a:ext uri="{FF2B5EF4-FFF2-40B4-BE49-F238E27FC236}">
                <a16:creationId xmlns:a16="http://schemas.microsoft.com/office/drawing/2014/main" id="{6CDA5CEA-2123-8640-B887-169797F0A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3447305"/>
            <a:ext cx="4956236" cy="92467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219E574-7E75-A144-87B4-DC4D42481E0F}"/>
              </a:ext>
            </a:extLst>
          </p:cNvPr>
          <p:cNvSpPr txBox="1"/>
          <p:nvPr userDrawn="1"/>
        </p:nvSpPr>
        <p:spPr>
          <a:xfrm>
            <a:off x="278780" y="4825138"/>
            <a:ext cx="4293220" cy="273844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de-AT" sz="900" baseline="0" dirty="0">
                <a:solidFill>
                  <a:schemeClr val="bg1"/>
                </a:solidFill>
              </a:rPr>
              <a:t>© FFG I Österreichische Forschungsförderungsgesellschaft I </a:t>
            </a:r>
            <a:r>
              <a:rPr lang="de-AT" sz="900" baseline="0" dirty="0" err="1">
                <a:solidFill>
                  <a:schemeClr val="bg1"/>
                </a:solidFill>
              </a:rPr>
              <a:t>www.ffg.at</a:t>
            </a:r>
            <a:endParaRPr lang="de-DE" sz="900" baseline="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F8C161-DE69-9246-9742-3C7CF388A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058519" y="4653482"/>
            <a:ext cx="1088782" cy="494804"/>
          </a:xfrm>
          <a:custGeom>
            <a:avLst/>
            <a:gdLst>
              <a:gd name="connsiteX0" fmla="*/ 0 w 1329122"/>
              <a:gd name="connsiteY0" fmla="*/ 0 h 273844"/>
              <a:gd name="connsiteX1" fmla="*/ 1329122 w 1329122"/>
              <a:gd name="connsiteY1" fmla="*/ 0 h 273844"/>
              <a:gd name="connsiteX2" fmla="*/ 1329122 w 1329122"/>
              <a:gd name="connsiteY2" fmla="*/ 273844 h 273844"/>
              <a:gd name="connsiteX3" fmla="*/ 0 w 1329122"/>
              <a:gd name="connsiteY3" fmla="*/ 273844 h 273844"/>
              <a:gd name="connsiteX4" fmla="*/ 0 w 1329122"/>
              <a:gd name="connsiteY4" fmla="*/ 0 h 273844"/>
              <a:gd name="connsiteX0" fmla="*/ 0 w 1362576"/>
              <a:gd name="connsiteY0" fmla="*/ 89210 h 363054"/>
              <a:gd name="connsiteX1" fmla="*/ 1362576 w 1362576"/>
              <a:gd name="connsiteY1" fmla="*/ 0 h 363054"/>
              <a:gd name="connsiteX2" fmla="*/ 1329122 w 1362576"/>
              <a:gd name="connsiteY2" fmla="*/ 363054 h 363054"/>
              <a:gd name="connsiteX3" fmla="*/ 0 w 1362576"/>
              <a:gd name="connsiteY3" fmla="*/ 363054 h 363054"/>
              <a:gd name="connsiteX4" fmla="*/ 0 w 1362576"/>
              <a:gd name="connsiteY4" fmla="*/ 89210 h 363054"/>
              <a:gd name="connsiteX0" fmla="*/ 0 w 1362576"/>
              <a:gd name="connsiteY0" fmla="*/ 161395 h 435239"/>
              <a:gd name="connsiteX1" fmla="*/ 1362576 w 1362576"/>
              <a:gd name="connsiteY1" fmla="*/ 72185 h 435239"/>
              <a:gd name="connsiteX2" fmla="*/ 1329122 w 1362576"/>
              <a:gd name="connsiteY2" fmla="*/ 435239 h 435239"/>
              <a:gd name="connsiteX3" fmla="*/ 0 w 1362576"/>
              <a:gd name="connsiteY3" fmla="*/ 435239 h 435239"/>
              <a:gd name="connsiteX4" fmla="*/ 0 w 1362576"/>
              <a:gd name="connsiteY4" fmla="*/ 161395 h 435239"/>
              <a:gd name="connsiteX0" fmla="*/ 189570 w 1362576"/>
              <a:gd name="connsiteY0" fmla="*/ 25338 h 511056"/>
              <a:gd name="connsiteX1" fmla="*/ 1362576 w 1362576"/>
              <a:gd name="connsiteY1" fmla="*/ 148002 h 511056"/>
              <a:gd name="connsiteX2" fmla="*/ 1329122 w 1362576"/>
              <a:gd name="connsiteY2" fmla="*/ 511056 h 511056"/>
              <a:gd name="connsiteX3" fmla="*/ 0 w 1362576"/>
              <a:gd name="connsiteY3" fmla="*/ 511056 h 511056"/>
              <a:gd name="connsiteX4" fmla="*/ 189570 w 1362576"/>
              <a:gd name="connsiteY4" fmla="*/ 25338 h 511056"/>
              <a:gd name="connsiteX0" fmla="*/ 89209 w 1262215"/>
              <a:gd name="connsiteY0" fmla="*/ 25338 h 566812"/>
              <a:gd name="connsiteX1" fmla="*/ 1262215 w 1262215"/>
              <a:gd name="connsiteY1" fmla="*/ 148002 h 566812"/>
              <a:gd name="connsiteX2" fmla="*/ 1228761 w 1262215"/>
              <a:gd name="connsiteY2" fmla="*/ 511056 h 566812"/>
              <a:gd name="connsiteX3" fmla="*/ 0 w 1262215"/>
              <a:gd name="connsiteY3" fmla="*/ 566812 h 566812"/>
              <a:gd name="connsiteX4" fmla="*/ 89209 w 1262215"/>
              <a:gd name="connsiteY4" fmla="*/ 25338 h 566812"/>
              <a:gd name="connsiteX0" fmla="*/ 175915 w 1348921"/>
              <a:gd name="connsiteY0" fmla="*/ 25338 h 566812"/>
              <a:gd name="connsiteX1" fmla="*/ 1348921 w 1348921"/>
              <a:gd name="connsiteY1" fmla="*/ 148002 h 566812"/>
              <a:gd name="connsiteX2" fmla="*/ 1315467 w 1348921"/>
              <a:gd name="connsiteY2" fmla="*/ 511056 h 566812"/>
              <a:gd name="connsiteX3" fmla="*/ 86706 w 1348921"/>
              <a:gd name="connsiteY3" fmla="*/ 566812 h 566812"/>
              <a:gd name="connsiteX4" fmla="*/ 175915 w 1348921"/>
              <a:gd name="connsiteY4" fmla="*/ 25338 h 566812"/>
              <a:gd name="connsiteX0" fmla="*/ 165306 w 1338312"/>
              <a:gd name="connsiteY0" fmla="*/ 25338 h 511056"/>
              <a:gd name="connsiteX1" fmla="*/ 1338312 w 1338312"/>
              <a:gd name="connsiteY1" fmla="*/ 148002 h 511056"/>
              <a:gd name="connsiteX2" fmla="*/ 1304858 w 1338312"/>
              <a:gd name="connsiteY2" fmla="*/ 511056 h 511056"/>
              <a:gd name="connsiteX3" fmla="*/ 89301 w 1338312"/>
              <a:gd name="connsiteY3" fmla="*/ 474382 h 511056"/>
              <a:gd name="connsiteX4" fmla="*/ 165306 w 1338312"/>
              <a:gd name="connsiteY4" fmla="*/ 25338 h 511056"/>
              <a:gd name="connsiteX0" fmla="*/ 165306 w 1338312"/>
              <a:gd name="connsiteY0" fmla="*/ 25338 h 474382"/>
              <a:gd name="connsiteX1" fmla="*/ 1338312 w 1338312"/>
              <a:gd name="connsiteY1" fmla="*/ 148002 h 474382"/>
              <a:gd name="connsiteX2" fmla="*/ 1110094 w 1338312"/>
              <a:gd name="connsiteY2" fmla="*/ 468142 h 474382"/>
              <a:gd name="connsiteX3" fmla="*/ 89301 w 1338312"/>
              <a:gd name="connsiteY3" fmla="*/ 474382 h 474382"/>
              <a:gd name="connsiteX4" fmla="*/ 165306 w 1338312"/>
              <a:gd name="connsiteY4" fmla="*/ 25338 h 474382"/>
              <a:gd name="connsiteX0" fmla="*/ 165306 w 1117139"/>
              <a:gd name="connsiteY0" fmla="*/ 68273 h 517317"/>
              <a:gd name="connsiteX1" fmla="*/ 1117139 w 1117139"/>
              <a:gd name="connsiteY1" fmla="*/ 105109 h 517317"/>
              <a:gd name="connsiteX2" fmla="*/ 1110094 w 1117139"/>
              <a:gd name="connsiteY2" fmla="*/ 511077 h 517317"/>
              <a:gd name="connsiteX3" fmla="*/ 89301 w 1117139"/>
              <a:gd name="connsiteY3" fmla="*/ 517317 h 517317"/>
              <a:gd name="connsiteX4" fmla="*/ 165306 w 1117139"/>
              <a:gd name="connsiteY4" fmla="*/ 68273 h 517317"/>
              <a:gd name="connsiteX0" fmla="*/ 173486 w 1125319"/>
              <a:gd name="connsiteY0" fmla="*/ 68273 h 517317"/>
              <a:gd name="connsiteX1" fmla="*/ 1125319 w 1125319"/>
              <a:gd name="connsiteY1" fmla="*/ 105109 h 517317"/>
              <a:gd name="connsiteX2" fmla="*/ 1118274 w 1125319"/>
              <a:gd name="connsiteY2" fmla="*/ 511077 h 517317"/>
              <a:gd name="connsiteX3" fmla="*/ 97481 w 1125319"/>
              <a:gd name="connsiteY3" fmla="*/ 517317 h 517317"/>
              <a:gd name="connsiteX4" fmla="*/ 173486 w 1125319"/>
              <a:gd name="connsiteY4" fmla="*/ 68273 h 517317"/>
              <a:gd name="connsiteX0" fmla="*/ 307574 w 1097654"/>
              <a:gd name="connsiteY0" fmla="*/ 45456 h 534113"/>
              <a:gd name="connsiteX1" fmla="*/ 1097654 w 1097654"/>
              <a:gd name="connsiteY1" fmla="*/ 121905 h 534113"/>
              <a:gd name="connsiteX2" fmla="*/ 1090609 w 1097654"/>
              <a:gd name="connsiteY2" fmla="*/ 527873 h 534113"/>
              <a:gd name="connsiteX3" fmla="*/ 69816 w 1097654"/>
              <a:gd name="connsiteY3" fmla="*/ 534113 h 534113"/>
              <a:gd name="connsiteX4" fmla="*/ 307574 w 1097654"/>
              <a:gd name="connsiteY4" fmla="*/ 45456 h 534113"/>
              <a:gd name="connsiteX0" fmla="*/ 289336 w 1079416"/>
              <a:gd name="connsiteY0" fmla="*/ 45456 h 534113"/>
              <a:gd name="connsiteX1" fmla="*/ 1079416 w 1079416"/>
              <a:gd name="connsiteY1" fmla="*/ 121905 h 534113"/>
              <a:gd name="connsiteX2" fmla="*/ 1072371 w 1079416"/>
              <a:gd name="connsiteY2" fmla="*/ 527873 h 534113"/>
              <a:gd name="connsiteX3" fmla="*/ 51578 w 1079416"/>
              <a:gd name="connsiteY3" fmla="*/ 534113 h 534113"/>
              <a:gd name="connsiteX4" fmla="*/ 289336 w 1079416"/>
              <a:gd name="connsiteY4" fmla="*/ 45456 h 534113"/>
              <a:gd name="connsiteX0" fmla="*/ 292408 w 1082488"/>
              <a:gd name="connsiteY0" fmla="*/ 45456 h 534113"/>
              <a:gd name="connsiteX1" fmla="*/ 1082488 w 1082488"/>
              <a:gd name="connsiteY1" fmla="*/ 121905 h 534113"/>
              <a:gd name="connsiteX2" fmla="*/ 1075443 w 1082488"/>
              <a:gd name="connsiteY2" fmla="*/ 527873 h 534113"/>
              <a:gd name="connsiteX3" fmla="*/ 54650 w 1082488"/>
              <a:gd name="connsiteY3" fmla="*/ 534113 h 534113"/>
              <a:gd name="connsiteX4" fmla="*/ 292408 w 1082488"/>
              <a:gd name="connsiteY4" fmla="*/ 45456 h 534113"/>
              <a:gd name="connsiteX0" fmla="*/ 292408 w 1082488"/>
              <a:gd name="connsiteY0" fmla="*/ 37252 h 525909"/>
              <a:gd name="connsiteX1" fmla="*/ 1082488 w 1082488"/>
              <a:gd name="connsiteY1" fmla="*/ 113701 h 525909"/>
              <a:gd name="connsiteX2" fmla="*/ 1075443 w 1082488"/>
              <a:gd name="connsiteY2" fmla="*/ 519669 h 525909"/>
              <a:gd name="connsiteX3" fmla="*/ 54650 w 1082488"/>
              <a:gd name="connsiteY3" fmla="*/ 525909 h 525909"/>
              <a:gd name="connsiteX4" fmla="*/ 292408 w 1082488"/>
              <a:gd name="connsiteY4" fmla="*/ 37252 h 525909"/>
              <a:gd name="connsiteX0" fmla="*/ 292408 w 1082488"/>
              <a:gd name="connsiteY0" fmla="*/ 2749 h 491406"/>
              <a:gd name="connsiteX1" fmla="*/ 1082488 w 1082488"/>
              <a:gd name="connsiteY1" fmla="*/ 79198 h 491406"/>
              <a:gd name="connsiteX2" fmla="*/ 1075443 w 1082488"/>
              <a:gd name="connsiteY2" fmla="*/ 485166 h 491406"/>
              <a:gd name="connsiteX3" fmla="*/ 54650 w 1082488"/>
              <a:gd name="connsiteY3" fmla="*/ 491406 h 491406"/>
              <a:gd name="connsiteX4" fmla="*/ 292408 w 1082488"/>
              <a:gd name="connsiteY4" fmla="*/ 2749 h 491406"/>
              <a:gd name="connsiteX0" fmla="*/ 292408 w 1082488"/>
              <a:gd name="connsiteY0" fmla="*/ 0 h 488657"/>
              <a:gd name="connsiteX1" fmla="*/ 1082488 w 1082488"/>
              <a:gd name="connsiteY1" fmla="*/ 76449 h 488657"/>
              <a:gd name="connsiteX2" fmla="*/ 1075443 w 1082488"/>
              <a:gd name="connsiteY2" fmla="*/ 482417 h 488657"/>
              <a:gd name="connsiteX3" fmla="*/ 54650 w 1082488"/>
              <a:gd name="connsiteY3" fmla="*/ 488657 h 488657"/>
              <a:gd name="connsiteX4" fmla="*/ 292408 w 1082488"/>
              <a:gd name="connsiteY4" fmla="*/ 0 h 488657"/>
              <a:gd name="connsiteX0" fmla="*/ 292408 w 1082488"/>
              <a:gd name="connsiteY0" fmla="*/ 8319 h 496976"/>
              <a:gd name="connsiteX1" fmla="*/ 1082488 w 1082488"/>
              <a:gd name="connsiteY1" fmla="*/ 84768 h 496976"/>
              <a:gd name="connsiteX2" fmla="*/ 1075443 w 1082488"/>
              <a:gd name="connsiteY2" fmla="*/ 490736 h 496976"/>
              <a:gd name="connsiteX3" fmla="*/ 54650 w 1082488"/>
              <a:gd name="connsiteY3" fmla="*/ 496976 h 496976"/>
              <a:gd name="connsiteX4" fmla="*/ 292408 w 1082488"/>
              <a:gd name="connsiteY4" fmla="*/ 8319 h 496976"/>
              <a:gd name="connsiteX0" fmla="*/ 292408 w 1082488"/>
              <a:gd name="connsiteY0" fmla="*/ 2658 h 491315"/>
              <a:gd name="connsiteX1" fmla="*/ 1082488 w 1082488"/>
              <a:gd name="connsiteY1" fmla="*/ 79107 h 491315"/>
              <a:gd name="connsiteX2" fmla="*/ 1075443 w 1082488"/>
              <a:gd name="connsiteY2" fmla="*/ 485075 h 491315"/>
              <a:gd name="connsiteX3" fmla="*/ 54650 w 1082488"/>
              <a:gd name="connsiteY3" fmla="*/ 491315 h 491315"/>
              <a:gd name="connsiteX4" fmla="*/ 292408 w 1082488"/>
              <a:gd name="connsiteY4" fmla="*/ 2658 h 491315"/>
              <a:gd name="connsiteX0" fmla="*/ 292408 w 1082488"/>
              <a:gd name="connsiteY0" fmla="*/ 3443 h 492100"/>
              <a:gd name="connsiteX1" fmla="*/ 1082488 w 1082488"/>
              <a:gd name="connsiteY1" fmla="*/ 79892 h 492100"/>
              <a:gd name="connsiteX2" fmla="*/ 1075443 w 1082488"/>
              <a:gd name="connsiteY2" fmla="*/ 485860 h 492100"/>
              <a:gd name="connsiteX3" fmla="*/ 54650 w 1082488"/>
              <a:gd name="connsiteY3" fmla="*/ 492100 h 492100"/>
              <a:gd name="connsiteX4" fmla="*/ 292408 w 1082488"/>
              <a:gd name="connsiteY4" fmla="*/ 3443 h 492100"/>
              <a:gd name="connsiteX0" fmla="*/ 292408 w 1082488"/>
              <a:gd name="connsiteY0" fmla="*/ 6147 h 494804"/>
              <a:gd name="connsiteX1" fmla="*/ 1082488 w 1082488"/>
              <a:gd name="connsiteY1" fmla="*/ 82596 h 494804"/>
              <a:gd name="connsiteX2" fmla="*/ 1075443 w 1082488"/>
              <a:gd name="connsiteY2" fmla="*/ 488564 h 494804"/>
              <a:gd name="connsiteX3" fmla="*/ 54650 w 1082488"/>
              <a:gd name="connsiteY3" fmla="*/ 494804 h 494804"/>
              <a:gd name="connsiteX4" fmla="*/ 292408 w 1082488"/>
              <a:gd name="connsiteY4" fmla="*/ 6147 h 494804"/>
              <a:gd name="connsiteX0" fmla="*/ 297433 w 1087513"/>
              <a:gd name="connsiteY0" fmla="*/ 6147 h 494804"/>
              <a:gd name="connsiteX1" fmla="*/ 1087513 w 1087513"/>
              <a:gd name="connsiteY1" fmla="*/ 82596 h 494804"/>
              <a:gd name="connsiteX2" fmla="*/ 1080468 w 1087513"/>
              <a:gd name="connsiteY2" fmla="*/ 488564 h 494804"/>
              <a:gd name="connsiteX3" fmla="*/ 59675 w 1087513"/>
              <a:gd name="connsiteY3" fmla="*/ 494804 h 494804"/>
              <a:gd name="connsiteX4" fmla="*/ 297433 w 1087513"/>
              <a:gd name="connsiteY4" fmla="*/ 6147 h 494804"/>
              <a:gd name="connsiteX0" fmla="*/ 298702 w 1088782"/>
              <a:gd name="connsiteY0" fmla="*/ 6147 h 494804"/>
              <a:gd name="connsiteX1" fmla="*/ 1088782 w 1088782"/>
              <a:gd name="connsiteY1" fmla="*/ 82596 h 494804"/>
              <a:gd name="connsiteX2" fmla="*/ 1081737 w 1088782"/>
              <a:gd name="connsiteY2" fmla="*/ 488564 h 494804"/>
              <a:gd name="connsiteX3" fmla="*/ 60944 w 1088782"/>
              <a:gd name="connsiteY3" fmla="*/ 494804 h 494804"/>
              <a:gd name="connsiteX4" fmla="*/ 298702 w 1088782"/>
              <a:gd name="connsiteY4" fmla="*/ 6147 h 49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82" h="494804">
                <a:moveTo>
                  <a:pt x="298702" y="6147"/>
                </a:moveTo>
                <a:cubicBezTo>
                  <a:pt x="620851" y="-26892"/>
                  <a:pt x="901173" y="84073"/>
                  <a:pt x="1088782" y="82596"/>
                </a:cubicBezTo>
                <a:lnTo>
                  <a:pt x="1081737" y="488564"/>
                </a:lnTo>
                <a:lnTo>
                  <a:pt x="60944" y="494804"/>
                </a:lnTo>
                <a:cubicBezTo>
                  <a:pt x="-119582" y="167293"/>
                  <a:pt x="143525" y="14981"/>
                  <a:pt x="298702" y="6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lIns="0" tIns="90000" rIns="612000" bIns="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3501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ndfolie" title="Hintergrundbild">
            <a:extLst>
              <a:ext uri="{FF2B5EF4-FFF2-40B4-BE49-F238E27FC236}">
                <a16:creationId xmlns:a16="http://schemas.microsoft.com/office/drawing/2014/main" id="{310BCD90-7766-9D45-B13B-46243E235F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Grafik 15" descr="Logo" title="FFG">
            <a:extLst>
              <a:ext uri="{FF2B5EF4-FFF2-40B4-BE49-F238E27FC236}">
                <a16:creationId xmlns:a16="http://schemas.microsoft.com/office/drawing/2014/main" id="{63097151-FD3B-494F-A887-D77B209FA0B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694" y="467975"/>
            <a:ext cx="1382400" cy="558204"/>
          </a:xfrm>
          <a:prstGeom prst="rect">
            <a:avLst/>
          </a:prstGeom>
        </p:spPr>
      </p:pic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8D6D3D6-B10E-9F41-94BA-C93DBD811C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1494531"/>
            <a:ext cx="5727735" cy="2154436"/>
          </a:xfrm>
        </p:spPr>
        <p:txBody>
          <a:bodyPr anchor="ctr" anchorCtr="0">
            <a:spAutoFit/>
          </a:bodyPr>
          <a:lstStyle>
            <a:lvl1pPr marL="0" indent="0">
              <a:spcBef>
                <a:spcPts val="0"/>
              </a:spcBef>
              <a:buFontTx/>
              <a:buNone/>
              <a:defRPr sz="1400" b="0" i="0" baseline="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400" baseline="0">
                <a:solidFill>
                  <a:schemeClr val="bg1"/>
                </a:solidFill>
              </a:defRPr>
            </a:lvl2pPr>
            <a:lvl3pPr marL="685800" indent="0">
              <a:buFontTx/>
              <a:buNone/>
              <a:defRPr sz="1400" baseline="0">
                <a:solidFill>
                  <a:schemeClr val="bg1"/>
                </a:solidFill>
              </a:defRPr>
            </a:lvl3pPr>
            <a:lvl4pPr marL="1028700" indent="0">
              <a:buFontTx/>
              <a:buNone/>
              <a:defRPr sz="1400" baseline="0">
                <a:solidFill>
                  <a:schemeClr val="bg1"/>
                </a:solidFill>
              </a:defRPr>
            </a:lvl4pPr>
            <a:lvl5pPr marL="1371600" indent="0">
              <a:buFontTx/>
              <a:buNone/>
              <a:defRPr sz="140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Titel Vorname Nachname</a:t>
            </a:r>
          </a:p>
          <a:p>
            <a:pPr lvl="0"/>
            <a:r>
              <a:rPr lang="de-DE" dirty="0"/>
              <a:t>Funktion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Österreichische Forschungsförderungsgesellschaft</a:t>
            </a:r>
          </a:p>
          <a:p>
            <a:pPr lvl="0"/>
            <a:r>
              <a:rPr lang="de-DE" dirty="0"/>
              <a:t>Sensengasse 1, A-1090 Wien</a:t>
            </a:r>
          </a:p>
          <a:p>
            <a:pPr lvl="0"/>
            <a:endParaRPr lang="de-DE" dirty="0"/>
          </a:p>
          <a:p>
            <a:pPr lvl="0"/>
            <a:r>
              <a:rPr lang="de-DE" dirty="0"/>
              <a:t>T +43 (0) 5 77 55 – 0</a:t>
            </a:r>
          </a:p>
          <a:p>
            <a:pPr lvl="0"/>
            <a:r>
              <a:rPr lang="de-DE" dirty="0"/>
              <a:t>M +43 (0) 664 88 54 021</a:t>
            </a:r>
          </a:p>
          <a:p>
            <a:pPr lvl="0"/>
            <a:r>
              <a:rPr lang="de-DE" dirty="0" err="1"/>
              <a:t>maximilian.mustermann@ffg.at</a:t>
            </a:r>
            <a:endParaRPr lang="de-DE" dirty="0"/>
          </a:p>
          <a:p>
            <a:pPr lvl="0"/>
            <a:r>
              <a:rPr lang="de-DE" dirty="0" err="1"/>
              <a:t>www.ffg.at</a:t>
            </a: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BA32FEFB-8FE1-A145-AEB4-8F9233F950A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1188" y="3836988"/>
            <a:ext cx="5741987" cy="534987"/>
          </a:xfrm>
        </p:spPr>
        <p:txBody>
          <a:bodyPr anchor="b" anchorCtr="0"/>
          <a:lstStyle>
            <a:lvl1pPr marL="0" indent="0">
              <a:buFontTx/>
              <a:buNone/>
              <a:defRPr sz="2000" cap="all" spc="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Vielen Dank!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D6CDC55-47FF-0841-82BF-AD7CFD76A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187700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li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33FECF-FE5B-C744-BACA-09CA0B0966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11275"/>
            <a:ext cx="3816350" cy="3060700"/>
          </a:xfrm>
        </p:spPr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C05D658-F10C-1C4F-89DB-EDD0CF8B087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3E252561-0E71-9F40-A4E8-9DF8272F51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730750" y="1311275"/>
            <a:ext cx="3802063" cy="30607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0EB1C7B1-5F1F-2442-A58D-8C6406C4D0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E1597A0-6388-D141-BFA6-3AC90702834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1904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kästen + 2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32BAE-F6ED-AA40-B1EF-93CEDF00B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AEB065-4BFD-BB42-B1E3-BE2ED2BD5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0" y="2032000"/>
            <a:ext cx="3802063" cy="2339975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14" name="Grafik 13" descr="Logo" title="FFG">
            <a:extLst>
              <a:ext uri="{FF2B5EF4-FFF2-40B4-BE49-F238E27FC236}">
                <a16:creationId xmlns:a16="http://schemas.microsoft.com/office/drawing/2014/main" id="{DE156972-E189-2B49-A950-05B55EE30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CB4BEA8-7832-F24E-A178-03CF4843D2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11188" y="2032000"/>
            <a:ext cx="3816350" cy="2339975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FAEDCFE-D504-9A4C-A4FF-F7753588D0E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20" name="Textplatzhalter 15">
            <a:extLst>
              <a:ext uri="{FF2B5EF4-FFF2-40B4-BE49-F238E27FC236}">
                <a16:creationId xmlns:a16="http://schemas.microsoft.com/office/drawing/2014/main" id="{EEB03A80-DD3A-5E49-9213-C6411BD5723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730750" y="1311275"/>
            <a:ext cx="3816350" cy="720725"/>
          </a:xfrm>
        </p:spPr>
        <p:txBody>
          <a:bodyPr/>
          <a:lstStyle>
            <a:lvl1pPr marL="0" indent="0">
              <a:buNone/>
              <a:defRPr sz="2000" b="1" i="0" cap="all" spc="100" baseline="0"/>
            </a:lvl1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FD39DEC-7CBC-BA43-BF2B-F27442EC1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1311275"/>
            <a:ext cx="3781424" cy="720725"/>
          </a:xfrm>
        </p:spPr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2751934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iesstext 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C26182-D0E4-AA46-BCA2-9CB9C0DFA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490635"/>
            <a:ext cx="6492138" cy="82064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7CFA7DF-3B37-7143-B5E1-1393102875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B240A77-64B1-E94D-B488-474CE2D24BB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888E42F7-78F4-334B-BC70-95830F1A571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numCol="2" spcCol="360000"/>
          <a:lstStyle/>
          <a:p>
            <a:pPr lvl="0"/>
            <a:r>
              <a:rPr lang="de-DE" smtClean="0"/>
              <a:t>Formatvorlagen des Textmasters bearbeiten</a:t>
            </a:r>
          </a:p>
        </p:txBody>
      </p:sp>
      <p:pic>
        <p:nvPicPr>
          <p:cNvPr id="7" name="Grafik 6" descr="Logo" title="FFG">
            <a:extLst>
              <a:ext uri="{FF2B5EF4-FFF2-40B4-BE49-F238E27FC236}">
                <a16:creationId xmlns:a16="http://schemas.microsoft.com/office/drawing/2014/main" id="{609CF9AE-E389-1246-83D3-08536613F42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2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li + Titel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 title="Bild links">
            <a:extLst>
              <a:ext uri="{FF2B5EF4-FFF2-40B4-BE49-F238E27FC236}">
                <a16:creationId xmlns:a16="http://schemas.microsoft.com/office/drawing/2014/main" id="{A2093D3C-2CEB-294E-953D-1AE9953DCAE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392613" cy="51435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A132BAE-F6ED-AA40-B1EF-93CEDF00B9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accent1"/>
          </a:solidFill>
        </p:spPr>
        <p:txBody>
          <a:bodyPr/>
          <a:lstStyle/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2AAEB065-4BFD-BB42-B1E3-BE2ED2BD57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0" y="2032000"/>
            <a:ext cx="3802063" cy="2339975"/>
          </a:xfrm>
        </p:spPr>
        <p:txBody>
          <a:bodyPr/>
          <a:lstStyle>
            <a:lvl1pPr marL="0" indent="0">
              <a:buFontTx/>
              <a:buNone/>
              <a:defRPr sz="1400" baseline="0"/>
            </a:lvl1pPr>
            <a:lvl2pPr marL="342900" indent="0">
              <a:buFontTx/>
              <a:buNone/>
              <a:defRPr sz="1400" baseline="0"/>
            </a:lvl2pPr>
            <a:lvl3pPr marL="685800" indent="0">
              <a:buFontTx/>
              <a:buNone/>
              <a:defRPr sz="1400" baseline="0"/>
            </a:lvl3pPr>
            <a:lvl4pPr marL="1028700" indent="0">
              <a:buFontTx/>
              <a:buNone/>
              <a:defRPr sz="1400" baseline="0"/>
            </a:lvl4pPr>
            <a:lvl5pPr marL="1371600" indent="0">
              <a:buFontTx/>
              <a:buNone/>
              <a:defRPr sz="1400" baseline="0"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9D2ECD9E-3A09-144C-9D0A-DFD9274B946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30750" y="4485821"/>
            <a:ext cx="3802063" cy="123111"/>
          </a:xfrm>
        </p:spPr>
        <p:txBody>
          <a:bodyPr>
            <a:spAutoFit/>
          </a:bodyPr>
          <a:lstStyle>
            <a:lvl1pPr marL="0" indent="0" algn="l">
              <a:buFontTx/>
              <a:buNone/>
              <a:defRPr sz="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de-DE" dirty="0"/>
              <a:t>Bildunterschrift / Quelle bearbeiten</a:t>
            </a:r>
          </a:p>
        </p:txBody>
      </p:sp>
      <p:pic>
        <p:nvPicPr>
          <p:cNvPr id="14" name="Grafik 13" descr="Logo" title="FFG">
            <a:extLst>
              <a:ext uri="{FF2B5EF4-FFF2-40B4-BE49-F238E27FC236}">
                <a16:creationId xmlns:a16="http://schemas.microsoft.com/office/drawing/2014/main" id="{DE156972-E189-2B49-A950-05B55EE30F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8000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EAA5567-096D-C144-8D94-A0B22DAB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0" y="1311275"/>
            <a:ext cx="3802064" cy="720725"/>
          </a:xfrm>
        </p:spPr>
        <p:txBody>
          <a:bodyPr anchor="t" anchorCtr="0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12342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10.jpeg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9" y="1311275"/>
            <a:ext cx="7921624" cy="30607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A8F5392-E48C-494E-832C-7A9A2EB7EC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8781" y="81458"/>
            <a:ext cx="6824546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 kern="800" cap="all" spc="50" baseline="0">
                <a:solidFill>
                  <a:schemeClr val="accent1"/>
                </a:solidFill>
              </a:defRPr>
            </a:lvl1pPr>
          </a:lstStyle>
          <a:p>
            <a:pPr algn="l"/>
            <a:r>
              <a:rPr lang="de-DE"/>
              <a:t>Den Titel der Präsentation eingeben</a:t>
            </a:r>
            <a:endParaRPr lang="de-DE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D69D3BB4-AE64-CE4C-85A9-54E9047C1034}"/>
              </a:ext>
            </a:extLst>
          </p:cNvPr>
          <p:cNvSpPr txBox="1"/>
          <p:nvPr userDrawn="1"/>
        </p:nvSpPr>
        <p:spPr>
          <a:xfrm>
            <a:off x="278780" y="4825138"/>
            <a:ext cx="4293220" cy="273844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de-AT" sz="900" baseline="0" dirty="0">
                <a:solidFill>
                  <a:schemeClr val="tx1"/>
                </a:solidFill>
              </a:rPr>
              <a:t>© FFG I Österreichische Forschungsförderungsgesellschaft I </a:t>
            </a:r>
            <a:r>
              <a:rPr lang="de-AT" sz="900" baseline="0" dirty="0" err="1">
                <a:solidFill>
                  <a:schemeClr val="tx1"/>
                </a:solidFill>
              </a:rPr>
              <a:t>www.ffg.at</a:t>
            </a:r>
            <a:endParaRPr lang="de-DE" sz="900" baseline="0" dirty="0">
              <a:solidFill>
                <a:schemeClr val="tx1"/>
              </a:solidFill>
            </a:endParaRPr>
          </a:p>
        </p:txBody>
      </p:sp>
      <p:sp>
        <p:nvSpPr>
          <p:cNvPr id="13" name="Titelplatzhalter 12">
            <a:extLst>
              <a:ext uri="{FF2B5EF4-FFF2-40B4-BE49-F238E27FC236}">
                <a16:creationId xmlns:a16="http://schemas.microsoft.com/office/drawing/2014/main" id="{5FC2798D-B1FC-C642-95B4-1C2EC7FC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9" y="490635"/>
            <a:ext cx="6492138" cy="8206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58519" y="4653482"/>
            <a:ext cx="1088782" cy="494804"/>
          </a:xfrm>
          <a:custGeom>
            <a:avLst/>
            <a:gdLst>
              <a:gd name="connsiteX0" fmla="*/ 0 w 1329122"/>
              <a:gd name="connsiteY0" fmla="*/ 0 h 273844"/>
              <a:gd name="connsiteX1" fmla="*/ 1329122 w 1329122"/>
              <a:gd name="connsiteY1" fmla="*/ 0 h 273844"/>
              <a:gd name="connsiteX2" fmla="*/ 1329122 w 1329122"/>
              <a:gd name="connsiteY2" fmla="*/ 273844 h 273844"/>
              <a:gd name="connsiteX3" fmla="*/ 0 w 1329122"/>
              <a:gd name="connsiteY3" fmla="*/ 273844 h 273844"/>
              <a:gd name="connsiteX4" fmla="*/ 0 w 1329122"/>
              <a:gd name="connsiteY4" fmla="*/ 0 h 273844"/>
              <a:gd name="connsiteX0" fmla="*/ 0 w 1362576"/>
              <a:gd name="connsiteY0" fmla="*/ 89210 h 363054"/>
              <a:gd name="connsiteX1" fmla="*/ 1362576 w 1362576"/>
              <a:gd name="connsiteY1" fmla="*/ 0 h 363054"/>
              <a:gd name="connsiteX2" fmla="*/ 1329122 w 1362576"/>
              <a:gd name="connsiteY2" fmla="*/ 363054 h 363054"/>
              <a:gd name="connsiteX3" fmla="*/ 0 w 1362576"/>
              <a:gd name="connsiteY3" fmla="*/ 363054 h 363054"/>
              <a:gd name="connsiteX4" fmla="*/ 0 w 1362576"/>
              <a:gd name="connsiteY4" fmla="*/ 89210 h 363054"/>
              <a:gd name="connsiteX0" fmla="*/ 0 w 1362576"/>
              <a:gd name="connsiteY0" fmla="*/ 161395 h 435239"/>
              <a:gd name="connsiteX1" fmla="*/ 1362576 w 1362576"/>
              <a:gd name="connsiteY1" fmla="*/ 72185 h 435239"/>
              <a:gd name="connsiteX2" fmla="*/ 1329122 w 1362576"/>
              <a:gd name="connsiteY2" fmla="*/ 435239 h 435239"/>
              <a:gd name="connsiteX3" fmla="*/ 0 w 1362576"/>
              <a:gd name="connsiteY3" fmla="*/ 435239 h 435239"/>
              <a:gd name="connsiteX4" fmla="*/ 0 w 1362576"/>
              <a:gd name="connsiteY4" fmla="*/ 161395 h 435239"/>
              <a:gd name="connsiteX0" fmla="*/ 189570 w 1362576"/>
              <a:gd name="connsiteY0" fmla="*/ 25338 h 511056"/>
              <a:gd name="connsiteX1" fmla="*/ 1362576 w 1362576"/>
              <a:gd name="connsiteY1" fmla="*/ 148002 h 511056"/>
              <a:gd name="connsiteX2" fmla="*/ 1329122 w 1362576"/>
              <a:gd name="connsiteY2" fmla="*/ 511056 h 511056"/>
              <a:gd name="connsiteX3" fmla="*/ 0 w 1362576"/>
              <a:gd name="connsiteY3" fmla="*/ 511056 h 511056"/>
              <a:gd name="connsiteX4" fmla="*/ 189570 w 1362576"/>
              <a:gd name="connsiteY4" fmla="*/ 25338 h 511056"/>
              <a:gd name="connsiteX0" fmla="*/ 89209 w 1262215"/>
              <a:gd name="connsiteY0" fmla="*/ 25338 h 566812"/>
              <a:gd name="connsiteX1" fmla="*/ 1262215 w 1262215"/>
              <a:gd name="connsiteY1" fmla="*/ 148002 h 566812"/>
              <a:gd name="connsiteX2" fmla="*/ 1228761 w 1262215"/>
              <a:gd name="connsiteY2" fmla="*/ 511056 h 566812"/>
              <a:gd name="connsiteX3" fmla="*/ 0 w 1262215"/>
              <a:gd name="connsiteY3" fmla="*/ 566812 h 566812"/>
              <a:gd name="connsiteX4" fmla="*/ 89209 w 1262215"/>
              <a:gd name="connsiteY4" fmla="*/ 25338 h 566812"/>
              <a:gd name="connsiteX0" fmla="*/ 175915 w 1348921"/>
              <a:gd name="connsiteY0" fmla="*/ 25338 h 566812"/>
              <a:gd name="connsiteX1" fmla="*/ 1348921 w 1348921"/>
              <a:gd name="connsiteY1" fmla="*/ 148002 h 566812"/>
              <a:gd name="connsiteX2" fmla="*/ 1315467 w 1348921"/>
              <a:gd name="connsiteY2" fmla="*/ 511056 h 566812"/>
              <a:gd name="connsiteX3" fmla="*/ 86706 w 1348921"/>
              <a:gd name="connsiteY3" fmla="*/ 566812 h 566812"/>
              <a:gd name="connsiteX4" fmla="*/ 175915 w 1348921"/>
              <a:gd name="connsiteY4" fmla="*/ 25338 h 566812"/>
              <a:gd name="connsiteX0" fmla="*/ 165306 w 1338312"/>
              <a:gd name="connsiteY0" fmla="*/ 25338 h 511056"/>
              <a:gd name="connsiteX1" fmla="*/ 1338312 w 1338312"/>
              <a:gd name="connsiteY1" fmla="*/ 148002 h 511056"/>
              <a:gd name="connsiteX2" fmla="*/ 1304858 w 1338312"/>
              <a:gd name="connsiteY2" fmla="*/ 511056 h 511056"/>
              <a:gd name="connsiteX3" fmla="*/ 89301 w 1338312"/>
              <a:gd name="connsiteY3" fmla="*/ 474382 h 511056"/>
              <a:gd name="connsiteX4" fmla="*/ 165306 w 1338312"/>
              <a:gd name="connsiteY4" fmla="*/ 25338 h 511056"/>
              <a:gd name="connsiteX0" fmla="*/ 165306 w 1338312"/>
              <a:gd name="connsiteY0" fmla="*/ 25338 h 474382"/>
              <a:gd name="connsiteX1" fmla="*/ 1338312 w 1338312"/>
              <a:gd name="connsiteY1" fmla="*/ 148002 h 474382"/>
              <a:gd name="connsiteX2" fmla="*/ 1110094 w 1338312"/>
              <a:gd name="connsiteY2" fmla="*/ 468142 h 474382"/>
              <a:gd name="connsiteX3" fmla="*/ 89301 w 1338312"/>
              <a:gd name="connsiteY3" fmla="*/ 474382 h 474382"/>
              <a:gd name="connsiteX4" fmla="*/ 165306 w 1338312"/>
              <a:gd name="connsiteY4" fmla="*/ 25338 h 474382"/>
              <a:gd name="connsiteX0" fmla="*/ 165306 w 1117139"/>
              <a:gd name="connsiteY0" fmla="*/ 68273 h 517317"/>
              <a:gd name="connsiteX1" fmla="*/ 1117139 w 1117139"/>
              <a:gd name="connsiteY1" fmla="*/ 105109 h 517317"/>
              <a:gd name="connsiteX2" fmla="*/ 1110094 w 1117139"/>
              <a:gd name="connsiteY2" fmla="*/ 511077 h 517317"/>
              <a:gd name="connsiteX3" fmla="*/ 89301 w 1117139"/>
              <a:gd name="connsiteY3" fmla="*/ 517317 h 517317"/>
              <a:gd name="connsiteX4" fmla="*/ 165306 w 1117139"/>
              <a:gd name="connsiteY4" fmla="*/ 68273 h 517317"/>
              <a:gd name="connsiteX0" fmla="*/ 173486 w 1125319"/>
              <a:gd name="connsiteY0" fmla="*/ 68273 h 517317"/>
              <a:gd name="connsiteX1" fmla="*/ 1125319 w 1125319"/>
              <a:gd name="connsiteY1" fmla="*/ 105109 h 517317"/>
              <a:gd name="connsiteX2" fmla="*/ 1118274 w 1125319"/>
              <a:gd name="connsiteY2" fmla="*/ 511077 h 517317"/>
              <a:gd name="connsiteX3" fmla="*/ 97481 w 1125319"/>
              <a:gd name="connsiteY3" fmla="*/ 517317 h 517317"/>
              <a:gd name="connsiteX4" fmla="*/ 173486 w 1125319"/>
              <a:gd name="connsiteY4" fmla="*/ 68273 h 517317"/>
              <a:gd name="connsiteX0" fmla="*/ 307574 w 1097654"/>
              <a:gd name="connsiteY0" fmla="*/ 45456 h 534113"/>
              <a:gd name="connsiteX1" fmla="*/ 1097654 w 1097654"/>
              <a:gd name="connsiteY1" fmla="*/ 121905 h 534113"/>
              <a:gd name="connsiteX2" fmla="*/ 1090609 w 1097654"/>
              <a:gd name="connsiteY2" fmla="*/ 527873 h 534113"/>
              <a:gd name="connsiteX3" fmla="*/ 69816 w 1097654"/>
              <a:gd name="connsiteY3" fmla="*/ 534113 h 534113"/>
              <a:gd name="connsiteX4" fmla="*/ 307574 w 1097654"/>
              <a:gd name="connsiteY4" fmla="*/ 45456 h 534113"/>
              <a:gd name="connsiteX0" fmla="*/ 289336 w 1079416"/>
              <a:gd name="connsiteY0" fmla="*/ 45456 h 534113"/>
              <a:gd name="connsiteX1" fmla="*/ 1079416 w 1079416"/>
              <a:gd name="connsiteY1" fmla="*/ 121905 h 534113"/>
              <a:gd name="connsiteX2" fmla="*/ 1072371 w 1079416"/>
              <a:gd name="connsiteY2" fmla="*/ 527873 h 534113"/>
              <a:gd name="connsiteX3" fmla="*/ 51578 w 1079416"/>
              <a:gd name="connsiteY3" fmla="*/ 534113 h 534113"/>
              <a:gd name="connsiteX4" fmla="*/ 289336 w 1079416"/>
              <a:gd name="connsiteY4" fmla="*/ 45456 h 534113"/>
              <a:gd name="connsiteX0" fmla="*/ 292408 w 1082488"/>
              <a:gd name="connsiteY0" fmla="*/ 45456 h 534113"/>
              <a:gd name="connsiteX1" fmla="*/ 1082488 w 1082488"/>
              <a:gd name="connsiteY1" fmla="*/ 121905 h 534113"/>
              <a:gd name="connsiteX2" fmla="*/ 1075443 w 1082488"/>
              <a:gd name="connsiteY2" fmla="*/ 527873 h 534113"/>
              <a:gd name="connsiteX3" fmla="*/ 54650 w 1082488"/>
              <a:gd name="connsiteY3" fmla="*/ 534113 h 534113"/>
              <a:gd name="connsiteX4" fmla="*/ 292408 w 1082488"/>
              <a:gd name="connsiteY4" fmla="*/ 45456 h 534113"/>
              <a:gd name="connsiteX0" fmla="*/ 292408 w 1082488"/>
              <a:gd name="connsiteY0" fmla="*/ 37252 h 525909"/>
              <a:gd name="connsiteX1" fmla="*/ 1082488 w 1082488"/>
              <a:gd name="connsiteY1" fmla="*/ 113701 h 525909"/>
              <a:gd name="connsiteX2" fmla="*/ 1075443 w 1082488"/>
              <a:gd name="connsiteY2" fmla="*/ 519669 h 525909"/>
              <a:gd name="connsiteX3" fmla="*/ 54650 w 1082488"/>
              <a:gd name="connsiteY3" fmla="*/ 525909 h 525909"/>
              <a:gd name="connsiteX4" fmla="*/ 292408 w 1082488"/>
              <a:gd name="connsiteY4" fmla="*/ 37252 h 525909"/>
              <a:gd name="connsiteX0" fmla="*/ 292408 w 1082488"/>
              <a:gd name="connsiteY0" fmla="*/ 2749 h 491406"/>
              <a:gd name="connsiteX1" fmla="*/ 1082488 w 1082488"/>
              <a:gd name="connsiteY1" fmla="*/ 79198 h 491406"/>
              <a:gd name="connsiteX2" fmla="*/ 1075443 w 1082488"/>
              <a:gd name="connsiteY2" fmla="*/ 485166 h 491406"/>
              <a:gd name="connsiteX3" fmla="*/ 54650 w 1082488"/>
              <a:gd name="connsiteY3" fmla="*/ 491406 h 491406"/>
              <a:gd name="connsiteX4" fmla="*/ 292408 w 1082488"/>
              <a:gd name="connsiteY4" fmla="*/ 2749 h 491406"/>
              <a:gd name="connsiteX0" fmla="*/ 292408 w 1082488"/>
              <a:gd name="connsiteY0" fmla="*/ 0 h 488657"/>
              <a:gd name="connsiteX1" fmla="*/ 1082488 w 1082488"/>
              <a:gd name="connsiteY1" fmla="*/ 76449 h 488657"/>
              <a:gd name="connsiteX2" fmla="*/ 1075443 w 1082488"/>
              <a:gd name="connsiteY2" fmla="*/ 482417 h 488657"/>
              <a:gd name="connsiteX3" fmla="*/ 54650 w 1082488"/>
              <a:gd name="connsiteY3" fmla="*/ 488657 h 488657"/>
              <a:gd name="connsiteX4" fmla="*/ 292408 w 1082488"/>
              <a:gd name="connsiteY4" fmla="*/ 0 h 488657"/>
              <a:gd name="connsiteX0" fmla="*/ 292408 w 1082488"/>
              <a:gd name="connsiteY0" fmla="*/ 8319 h 496976"/>
              <a:gd name="connsiteX1" fmla="*/ 1082488 w 1082488"/>
              <a:gd name="connsiteY1" fmla="*/ 84768 h 496976"/>
              <a:gd name="connsiteX2" fmla="*/ 1075443 w 1082488"/>
              <a:gd name="connsiteY2" fmla="*/ 490736 h 496976"/>
              <a:gd name="connsiteX3" fmla="*/ 54650 w 1082488"/>
              <a:gd name="connsiteY3" fmla="*/ 496976 h 496976"/>
              <a:gd name="connsiteX4" fmla="*/ 292408 w 1082488"/>
              <a:gd name="connsiteY4" fmla="*/ 8319 h 496976"/>
              <a:gd name="connsiteX0" fmla="*/ 292408 w 1082488"/>
              <a:gd name="connsiteY0" fmla="*/ 2658 h 491315"/>
              <a:gd name="connsiteX1" fmla="*/ 1082488 w 1082488"/>
              <a:gd name="connsiteY1" fmla="*/ 79107 h 491315"/>
              <a:gd name="connsiteX2" fmla="*/ 1075443 w 1082488"/>
              <a:gd name="connsiteY2" fmla="*/ 485075 h 491315"/>
              <a:gd name="connsiteX3" fmla="*/ 54650 w 1082488"/>
              <a:gd name="connsiteY3" fmla="*/ 491315 h 491315"/>
              <a:gd name="connsiteX4" fmla="*/ 292408 w 1082488"/>
              <a:gd name="connsiteY4" fmla="*/ 2658 h 491315"/>
              <a:gd name="connsiteX0" fmla="*/ 292408 w 1082488"/>
              <a:gd name="connsiteY0" fmla="*/ 3443 h 492100"/>
              <a:gd name="connsiteX1" fmla="*/ 1082488 w 1082488"/>
              <a:gd name="connsiteY1" fmla="*/ 79892 h 492100"/>
              <a:gd name="connsiteX2" fmla="*/ 1075443 w 1082488"/>
              <a:gd name="connsiteY2" fmla="*/ 485860 h 492100"/>
              <a:gd name="connsiteX3" fmla="*/ 54650 w 1082488"/>
              <a:gd name="connsiteY3" fmla="*/ 492100 h 492100"/>
              <a:gd name="connsiteX4" fmla="*/ 292408 w 1082488"/>
              <a:gd name="connsiteY4" fmla="*/ 3443 h 492100"/>
              <a:gd name="connsiteX0" fmla="*/ 292408 w 1082488"/>
              <a:gd name="connsiteY0" fmla="*/ 6147 h 494804"/>
              <a:gd name="connsiteX1" fmla="*/ 1082488 w 1082488"/>
              <a:gd name="connsiteY1" fmla="*/ 82596 h 494804"/>
              <a:gd name="connsiteX2" fmla="*/ 1075443 w 1082488"/>
              <a:gd name="connsiteY2" fmla="*/ 488564 h 494804"/>
              <a:gd name="connsiteX3" fmla="*/ 54650 w 1082488"/>
              <a:gd name="connsiteY3" fmla="*/ 494804 h 494804"/>
              <a:gd name="connsiteX4" fmla="*/ 292408 w 1082488"/>
              <a:gd name="connsiteY4" fmla="*/ 6147 h 494804"/>
              <a:gd name="connsiteX0" fmla="*/ 297433 w 1087513"/>
              <a:gd name="connsiteY0" fmla="*/ 6147 h 494804"/>
              <a:gd name="connsiteX1" fmla="*/ 1087513 w 1087513"/>
              <a:gd name="connsiteY1" fmla="*/ 82596 h 494804"/>
              <a:gd name="connsiteX2" fmla="*/ 1080468 w 1087513"/>
              <a:gd name="connsiteY2" fmla="*/ 488564 h 494804"/>
              <a:gd name="connsiteX3" fmla="*/ 59675 w 1087513"/>
              <a:gd name="connsiteY3" fmla="*/ 494804 h 494804"/>
              <a:gd name="connsiteX4" fmla="*/ 297433 w 1087513"/>
              <a:gd name="connsiteY4" fmla="*/ 6147 h 494804"/>
              <a:gd name="connsiteX0" fmla="*/ 298702 w 1088782"/>
              <a:gd name="connsiteY0" fmla="*/ 6147 h 494804"/>
              <a:gd name="connsiteX1" fmla="*/ 1088782 w 1088782"/>
              <a:gd name="connsiteY1" fmla="*/ 82596 h 494804"/>
              <a:gd name="connsiteX2" fmla="*/ 1081737 w 1088782"/>
              <a:gd name="connsiteY2" fmla="*/ 488564 h 494804"/>
              <a:gd name="connsiteX3" fmla="*/ 60944 w 1088782"/>
              <a:gd name="connsiteY3" fmla="*/ 494804 h 494804"/>
              <a:gd name="connsiteX4" fmla="*/ 298702 w 1088782"/>
              <a:gd name="connsiteY4" fmla="*/ 6147 h 4948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8782" h="494804">
                <a:moveTo>
                  <a:pt x="298702" y="6147"/>
                </a:moveTo>
                <a:cubicBezTo>
                  <a:pt x="620851" y="-26892"/>
                  <a:pt x="901173" y="84073"/>
                  <a:pt x="1088782" y="82596"/>
                </a:cubicBezTo>
                <a:lnTo>
                  <a:pt x="1081737" y="488564"/>
                </a:lnTo>
                <a:lnTo>
                  <a:pt x="60944" y="494804"/>
                </a:lnTo>
                <a:cubicBezTo>
                  <a:pt x="-119582" y="167293"/>
                  <a:pt x="143525" y="14981"/>
                  <a:pt x="298702" y="6147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vert="horz" lIns="0" tIns="90000" rIns="612000" bIns="0" rtlCol="0" anchor="ctr"/>
          <a:lstStyle>
            <a:lvl1pPr algn="r">
              <a:defRPr sz="900" baseline="0">
                <a:solidFill>
                  <a:schemeClr val="bg1"/>
                </a:solidFill>
              </a:defRPr>
            </a:lvl1pPr>
          </a:lstStyle>
          <a:p>
            <a:fld id="{126E8DAC-1B4E-6E4B-A4A1-AE46FB537055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771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99" r:id="rId2"/>
    <p:sldLayoutId id="2147483672" r:id="rId3"/>
    <p:sldLayoutId id="2147483673" r:id="rId4"/>
    <p:sldLayoutId id="2147483682" r:id="rId5"/>
    <p:sldLayoutId id="2147483677" r:id="rId6"/>
    <p:sldLayoutId id="2147483676" r:id="rId7"/>
    <p:sldLayoutId id="2147483678" r:id="rId8"/>
    <p:sldLayoutId id="2147483674" r:id="rId9"/>
    <p:sldLayoutId id="2147483688" r:id="rId10"/>
    <p:sldLayoutId id="2147483675" r:id="rId11"/>
    <p:sldLayoutId id="2147483689" r:id="rId12"/>
    <p:sldLayoutId id="2147483670" r:id="rId13"/>
    <p:sldLayoutId id="2147483680" r:id="rId14"/>
    <p:sldLayoutId id="2147483681" r:id="rId15"/>
    <p:sldLayoutId id="2147483683" r:id="rId16"/>
    <p:sldLayoutId id="2147483690" r:id="rId17"/>
    <p:sldLayoutId id="2147483684" r:id="rId18"/>
    <p:sldLayoutId id="2147483685" r:id="rId19"/>
    <p:sldLayoutId id="2147483686" r:id="rId20"/>
    <p:sldLayoutId id="2147483694" r:id="rId21"/>
    <p:sldLayoutId id="2147483693" r:id="rId22"/>
    <p:sldLayoutId id="2147483692" r:id="rId23"/>
    <p:sldLayoutId id="2147483691" r:id="rId24"/>
    <p:sldLayoutId id="2147483687" r:id="rId25"/>
    <p:sldLayoutId id="2147483695" r:id="rId26"/>
    <p:sldLayoutId id="2147483696" r:id="rId27"/>
    <p:sldLayoutId id="2147483697" r:id="rId28"/>
    <p:sldLayoutId id="2147483698" r:id="rId29"/>
    <p:sldLayoutId id="2147483700" r:id="rId30"/>
  </p:sldLayoutIdLst>
  <p:hf hdr="0" ftr="0" dt="0"/>
  <p:txStyles>
    <p:titleStyle>
      <a:lvl1pPr algn="l" defTabSz="685800" rtl="0" eaLnBrk="1" latinLnBrk="0" hangingPunct="1">
        <a:lnSpc>
          <a:spcPct val="100000"/>
        </a:lnSpc>
        <a:spcBef>
          <a:spcPct val="0"/>
        </a:spcBef>
        <a:buNone/>
        <a:defRPr sz="2000" b="1" i="0" kern="1200" cap="all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600" kern="8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2880" userDrawn="1">
          <p15:clr>
            <a:srgbClr val="F26B43"/>
          </p15:clr>
        </p15:guide>
        <p15:guide id="2" orient="horz" pos="1620" userDrawn="1">
          <p15:clr>
            <a:srgbClr val="F26B43"/>
          </p15:clr>
        </p15:guide>
        <p15:guide id="3" pos="2980" userDrawn="1">
          <p15:clr>
            <a:srgbClr val="F26B43"/>
          </p15:clr>
        </p15:guide>
        <p15:guide id="4" orient="horz" pos="2822" userDrawn="1">
          <p15:clr>
            <a:srgbClr val="F26B43"/>
          </p15:clr>
        </p15:guide>
        <p15:guide id="5" pos="2767" userDrawn="1">
          <p15:clr>
            <a:srgbClr val="F26B43"/>
          </p15:clr>
        </p15:guide>
        <p15:guide id="6" pos="385" userDrawn="1">
          <p15:clr>
            <a:srgbClr val="F26B43"/>
          </p15:clr>
        </p15:guide>
        <p15:guide id="7" pos="5375" userDrawn="1">
          <p15:clr>
            <a:srgbClr val="F26B43"/>
          </p15:clr>
        </p15:guide>
        <p15:guide id="8" orient="horz" pos="2754" userDrawn="1">
          <p15:clr>
            <a:srgbClr val="F26B43"/>
          </p15:clr>
        </p15:guide>
        <p15:guide id="9" orient="horz" pos="826" userDrawn="1">
          <p15:clr>
            <a:srgbClr val="F26B43"/>
          </p15:clr>
        </p15:guide>
        <p15:guide id="10" orient="horz" pos="31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531813" y="338138"/>
            <a:ext cx="5175250" cy="578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MASTERTITELFORMAT BEARBEITEN</a:t>
            </a:r>
            <a:endParaRPr lang="de-DE" altLang="de-DE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531813" y="1745456"/>
            <a:ext cx="517525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smtClean="0"/>
              <a:t>Mastertextformat bearbeiten</a:t>
            </a:r>
          </a:p>
          <a:p>
            <a:pPr lvl="0"/>
            <a:endParaRPr lang="de-AT" altLang="de-DE" smtClean="0"/>
          </a:p>
          <a:p>
            <a:pPr lvl="1"/>
            <a:r>
              <a:rPr lang="de-AT" altLang="de-DE" smtClean="0"/>
              <a:t>Zweite Ebene</a:t>
            </a:r>
          </a:p>
          <a:p>
            <a:pPr lvl="2"/>
            <a:r>
              <a:rPr lang="de-AT" altLang="de-DE" smtClean="0"/>
              <a:t>Dritte Ebene</a:t>
            </a:r>
          </a:p>
          <a:p>
            <a:pPr lvl="3"/>
            <a:r>
              <a:rPr lang="de-AT" altLang="de-DE" smtClean="0"/>
              <a:t>Vierte Ebene</a:t>
            </a:r>
          </a:p>
          <a:p>
            <a:pPr lvl="4"/>
            <a:r>
              <a:rPr lang="de-AT" altLang="de-DE" smtClean="0"/>
              <a:t>Fünfte Ebene</a:t>
            </a:r>
            <a:endParaRPr lang="de-DE" altLang="de-DE" smtClean="0"/>
          </a:p>
        </p:txBody>
      </p:sp>
      <p:sp>
        <p:nvSpPr>
          <p:cNvPr id="1028" name="Fußzeilenplatzhalter 4"/>
          <p:cNvSpPr>
            <a:spLocks noGrp="1"/>
          </p:cNvSpPr>
          <p:nvPr>
            <p:ph type="ftr" sz="quarter" idx="3"/>
          </p:nvPr>
        </p:nvSpPr>
        <p:spPr bwMode="auto">
          <a:xfrm>
            <a:off x="531814" y="4832748"/>
            <a:ext cx="5711825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600">
                <a:solidFill>
                  <a:srgbClr val="565656"/>
                </a:solidFill>
                <a:latin typeface="Arial" pitchFamily="34" charset="0"/>
                <a:ea typeface="ＭＳ Ｐゴシック" charset="-128"/>
              </a:defRPr>
            </a:lvl1pPr>
          </a:lstStyle>
          <a:p>
            <a:pPr>
              <a:defRPr/>
            </a:pPr>
            <a:r>
              <a:rPr lang="de-DE"/>
              <a:t>Österreichische Forschungsförderungsgesellschaft | Sensengasse 1 | 1090 Wien | www.ffg.at</a:t>
            </a:r>
          </a:p>
        </p:txBody>
      </p:sp>
      <p:sp>
        <p:nvSpPr>
          <p:cNvPr id="1029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8597900" y="4832748"/>
            <a:ext cx="5461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/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defRPr sz="600"/>
            </a:lvl1pPr>
          </a:lstStyle>
          <a:p>
            <a:fld id="{1D581064-F6BE-4A2D-93EE-6789FAF291AC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36250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8" r:id="rId6"/>
    <p:sldLayoutId id="2147483711" r:id="rId7"/>
    <p:sldLayoutId id="2147483712" r:id="rId8"/>
  </p:sldLayoutIdLst>
  <p:timing>
    <p:tnLst>
      <p:par>
        <p:cTn id="1" dur="indefinite" restart="never" nodeType="tmRoot"/>
      </p:par>
    </p:tnLst>
  </p:timing>
  <p:hf hdr="0"/>
  <p:txStyles>
    <p:titleStyle>
      <a:lvl1pPr algn="l" defTabSz="342900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 kern="1200">
          <a:solidFill>
            <a:schemeClr val="accent1"/>
          </a:solidFill>
          <a:latin typeface="Arial"/>
          <a:ea typeface="ＭＳ Ｐゴシック" charset="0"/>
          <a:cs typeface="ＭＳ Ｐゴシック" charset="0"/>
        </a:defRPr>
      </a:lvl1pPr>
      <a:lvl2pPr algn="l" defTabSz="342900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342900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342900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342900" rtl="0" eaLnBrk="0" fontAlgn="base" hangingPunct="0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5pPr>
      <a:lvl6pPr marL="342900" algn="l" defTabSz="342900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6pPr>
      <a:lvl7pPr marL="685800" algn="l" defTabSz="342900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7pPr>
      <a:lvl8pPr marL="1028700" algn="l" defTabSz="342900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8pPr>
      <a:lvl9pPr marL="1371600" algn="l" defTabSz="342900" rtl="0" eaLnBrk="1" fontAlgn="base" hangingPunct="1">
        <a:lnSpc>
          <a:spcPts val="1800"/>
        </a:lnSpc>
        <a:spcBef>
          <a:spcPct val="0"/>
        </a:spcBef>
        <a:spcAft>
          <a:spcPct val="0"/>
        </a:spcAft>
        <a:buClr>
          <a:schemeClr val="accent1"/>
        </a:buClr>
        <a:defRPr sz="1650">
          <a:solidFill>
            <a:schemeClr val="accent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257175" indent="-257175" algn="l" defTabSz="3429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defRPr sz="1650" kern="1200">
          <a:solidFill>
            <a:schemeClr val="tx1"/>
          </a:solidFill>
          <a:latin typeface="Arial"/>
          <a:ea typeface="ＭＳ Ｐゴシック" charset="0"/>
          <a:cs typeface="ＭＳ Ｐゴシック" charset="0"/>
        </a:defRPr>
      </a:lvl1pPr>
      <a:lvl2pPr marL="257175" indent="-257175" algn="l" defTabSz="3429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/>
          <a:ea typeface="ＭＳ Ｐゴシック" charset="0"/>
          <a:cs typeface="+mn-cs"/>
        </a:defRPr>
      </a:lvl2pPr>
      <a:lvl3pPr marL="526256" indent="-257175" algn="l" defTabSz="3429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/>
          <a:ea typeface="ＭＳ Ｐゴシック" charset="0"/>
          <a:cs typeface="+mn-cs"/>
        </a:defRPr>
      </a:lvl3pPr>
      <a:lvl4pPr marL="795338" indent="-257175" algn="l" defTabSz="3429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/>
          <a:ea typeface="ＭＳ Ｐゴシック" charset="0"/>
          <a:cs typeface="+mn-cs"/>
        </a:defRPr>
      </a:lvl4pPr>
      <a:lvl5pPr marL="1066800" indent="-257175" algn="l" defTabSz="342900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100000"/>
        <a:buFont typeface="Arial" panose="020B0604020202020204" pitchFamily="34" charset="0"/>
        <a:buChar char="•"/>
        <a:defRPr sz="1650" kern="1200">
          <a:solidFill>
            <a:schemeClr val="tx1"/>
          </a:solidFill>
          <a:latin typeface="Arial"/>
          <a:ea typeface="ＭＳ Ｐゴシック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k.gv.at/" TargetMode="External"/><Relationship Id="rId2" Type="http://schemas.openxmlformats.org/officeDocument/2006/relationships/hyperlink" Target="http://www.ffg.at/" TargetMode="Externa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5" Type="http://schemas.openxmlformats.org/officeDocument/2006/relationships/hyperlink" Target="https://www.bmdw.gv.at/" TargetMode="Externa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>
            <a:extLst>
              <a:ext uri="{FF2B5EF4-FFF2-40B4-BE49-F238E27FC236}">
                <a16:creationId xmlns:a16="http://schemas.microsoft.com/office/drawing/2014/main" id="{E835CCC5-1B7D-7948-A082-51B0F3C0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Folie mit Bild</a:t>
            </a:r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2DFEB90E-7A53-834A-BEF9-C08AB17D47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</a:t>
            </a:fld>
            <a:endParaRPr lang="de-DE" dirty="0"/>
          </a:p>
        </p:txBody>
      </p:sp>
      <p:pic>
        <p:nvPicPr>
          <p:cNvPr id="11" name="Bildplatzhalter 10" descr="Bild" title="FFG">
            <a:extLst>
              <a:ext uri="{FF2B5EF4-FFF2-40B4-BE49-F238E27FC236}">
                <a16:creationId xmlns:a16="http://schemas.microsoft.com/office/drawing/2014/main" id="{BEC9923D-C4D2-DB45-A27F-D5423EC31E9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" b="65"/>
          <a:stretch>
            <a:fillRect/>
          </a:stretch>
        </p:blipFill>
        <p:spPr>
          <a:xfrm>
            <a:off x="0" y="8389"/>
            <a:ext cx="9147301" cy="5148286"/>
          </a:xfrm>
        </p:spPr>
      </p:pic>
      <p:pic>
        <p:nvPicPr>
          <p:cNvPr id="8" name="Grafik 7" descr="Logo" title="FFG">
            <a:extLst>
              <a:ext uri="{FF2B5EF4-FFF2-40B4-BE49-F238E27FC236}">
                <a16:creationId xmlns:a16="http://schemas.microsoft.com/office/drawing/2014/main" id="{52CEC0B0-7A14-D347-994E-C25D221483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855" y="384113"/>
            <a:ext cx="1159005" cy="467999"/>
          </a:xfrm>
          <a:prstGeom prst="rect">
            <a:avLst/>
          </a:prstGeom>
        </p:spPr>
      </p:pic>
      <p:sp>
        <p:nvSpPr>
          <p:cNvPr id="13" name="Untertitel 2"/>
          <p:cNvSpPr txBox="1">
            <a:spLocks/>
          </p:cNvSpPr>
          <p:nvPr/>
        </p:nvSpPr>
        <p:spPr bwMode="auto">
          <a:xfrm>
            <a:off x="4758600" y="1125568"/>
            <a:ext cx="4158938" cy="3437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/>
            <a:r>
              <a:rPr lang="de-AT" altLang="de-DE" sz="2400" b="1" dirty="0" smtClean="0">
                <a:solidFill>
                  <a:srgbClr val="FF0000"/>
                </a:solidFill>
                <a:latin typeface="+mn-lt"/>
              </a:rPr>
              <a:t>BRIDGE WEBINAR</a:t>
            </a:r>
            <a:endParaRPr lang="de-AT" altLang="de-DE" sz="1800" b="1" dirty="0" smtClean="0">
              <a:solidFill>
                <a:srgbClr val="FF0000"/>
              </a:solidFill>
              <a:latin typeface="+mn-lt"/>
            </a:endParaRPr>
          </a:p>
          <a:p>
            <a:pPr algn="r"/>
            <a:endParaRPr lang="de-AT" altLang="de-DE" sz="1800" b="1" i="1" dirty="0">
              <a:latin typeface="+mn-lt"/>
            </a:endParaRPr>
          </a:p>
          <a:p>
            <a:pPr algn="r"/>
            <a:r>
              <a:rPr lang="de-AT" altLang="de-DE" sz="1800" b="1" i="1" dirty="0" smtClean="0">
                <a:solidFill>
                  <a:schemeClr val="bg1"/>
                </a:solidFill>
                <a:latin typeface="+mn-lt"/>
              </a:rPr>
              <a:t>10. Juni </a:t>
            </a:r>
            <a:r>
              <a:rPr lang="de-AT" altLang="de-DE" sz="1800" b="1" i="1" dirty="0" smtClean="0">
                <a:solidFill>
                  <a:schemeClr val="bg1"/>
                </a:solidFill>
                <a:latin typeface="+mn-lt"/>
              </a:rPr>
              <a:t>2021</a:t>
            </a:r>
          </a:p>
          <a:p>
            <a:pPr algn="r"/>
            <a:endParaRPr lang="de-AT" altLang="de-DE" sz="1800" b="1" i="1" dirty="0">
              <a:solidFill>
                <a:schemeClr val="bg1"/>
              </a:solidFill>
              <a:latin typeface="+mn-lt"/>
            </a:endParaRPr>
          </a:p>
          <a:p>
            <a:pPr algn="r"/>
            <a:r>
              <a:rPr lang="de-AT" altLang="de-DE" sz="1800" b="1" i="1" dirty="0" smtClean="0">
                <a:solidFill>
                  <a:schemeClr val="bg1"/>
                </a:solidFill>
                <a:latin typeface="+mn-lt"/>
              </a:rPr>
              <a:t>16:30</a:t>
            </a:r>
            <a:endParaRPr lang="de-AT" altLang="de-DE" sz="1800" b="1" i="1" dirty="0" smtClean="0">
              <a:solidFill>
                <a:schemeClr val="bg1"/>
              </a:solidFill>
              <a:latin typeface="+mn-lt"/>
            </a:endParaRPr>
          </a:p>
          <a:p>
            <a:pPr algn="r"/>
            <a:endParaRPr lang="de-AT" altLang="de-DE" sz="1800" b="1" i="1" dirty="0" smtClean="0">
              <a:solidFill>
                <a:schemeClr val="bg1"/>
              </a:solidFill>
              <a:latin typeface="+mn-lt"/>
            </a:endParaRPr>
          </a:p>
          <a:p>
            <a:pPr algn="r"/>
            <a:endParaRPr lang="de-AT" altLang="de-DE" sz="1800" b="1" i="1" dirty="0">
              <a:latin typeface="+mn-lt"/>
            </a:endParaRPr>
          </a:p>
          <a:p>
            <a:pPr algn="r"/>
            <a:endParaRPr lang="de-AT" altLang="de-DE" sz="1800" b="1" i="1" dirty="0" smtClean="0">
              <a:latin typeface="+mn-lt"/>
            </a:endParaRPr>
          </a:p>
          <a:p>
            <a:pPr algn="r"/>
            <a:endParaRPr lang="de-AT" altLang="de-DE" sz="1200" b="1" i="1" dirty="0">
              <a:latin typeface="+mn-lt"/>
            </a:endParaRPr>
          </a:p>
          <a:p>
            <a:pPr algn="r"/>
            <a:endParaRPr lang="de-AT" altLang="de-DE" sz="1200" dirty="0">
              <a:latin typeface="+mn-lt"/>
            </a:endParaRPr>
          </a:p>
          <a:p>
            <a:pPr algn="r"/>
            <a:endParaRPr lang="de-AT" altLang="de-DE" sz="1200" dirty="0">
              <a:latin typeface="+mn-lt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5864773" y="4629771"/>
            <a:ext cx="3156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AT" sz="1600" dirty="0" smtClean="0">
                <a:solidFill>
                  <a:schemeClr val="bg1"/>
                </a:solidFill>
              </a:rPr>
              <a:t>Dr. Brigitte </a:t>
            </a:r>
            <a:r>
              <a:rPr lang="de-AT" sz="1600" dirty="0" err="1" smtClean="0">
                <a:solidFill>
                  <a:schemeClr val="bg1"/>
                </a:solidFill>
              </a:rPr>
              <a:t>Robien</a:t>
            </a:r>
            <a:endParaRPr lang="de-AT" sz="1600" dirty="0" smtClean="0">
              <a:solidFill>
                <a:schemeClr val="bg1"/>
              </a:solidFill>
            </a:endParaRPr>
          </a:p>
          <a:p>
            <a:pPr algn="r"/>
            <a:r>
              <a:rPr lang="de-AT" sz="1600" dirty="0">
                <a:solidFill>
                  <a:schemeClr val="bg1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43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tertitel 3"/>
          <p:cNvSpPr txBox="1">
            <a:spLocks/>
          </p:cNvSpPr>
          <p:nvPr/>
        </p:nvSpPr>
        <p:spPr bwMode="auto">
          <a:xfrm>
            <a:off x="473413" y="1100865"/>
            <a:ext cx="7894923" cy="3549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701675" indent="-3429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de-DE" altLang="de-DE" sz="1600" b="1" dirty="0">
                <a:latin typeface="+mn-lt"/>
              </a:rPr>
              <a:t>Förderung</a:t>
            </a:r>
          </a:p>
          <a:p>
            <a:pPr eaLnBrk="1" hangingPunct="1"/>
            <a:endParaRPr lang="de-DE" altLang="de-DE" sz="1600" b="1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400" dirty="0">
                <a:latin typeface="+mn-lt"/>
              </a:rPr>
              <a:t>Projekte der „Industriellen Forschung“ </a:t>
            </a:r>
            <a:r>
              <a:rPr lang="de-AT" altLang="de-DE" sz="1400" dirty="0" smtClean="0">
                <a:latin typeface="+mn-lt"/>
              </a:rPr>
              <a:t>lt</a:t>
            </a:r>
            <a:r>
              <a:rPr lang="de-AT" altLang="de-DE" sz="1400" dirty="0">
                <a:latin typeface="+mn-lt"/>
              </a:rPr>
              <a:t>. F&amp;E-Gemeinschaftsrahmen der </a:t>
            </a:r>
            <a:r>
              <a:rPr lang="de-AT" altLang="de-DE" sz="1400" dirty="0" smtClean="0">
                <a:latin typeface="+mn-lt"/>
              </a:rPr>
              <a:t>EU</a:t>
            </a:r>
          </a:p>
          <a:p>
            <a:pPr marL="0" indent="0" eaLnBrk="1" hangingPunct="1"/>
            <a:endParaRPr lang="de-AT" altLang="de-DE" sz="1400" dirty="0"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400" dirty="0">
                <a:latin typeface="+mn-lt"/>
              </a:rPr>
              <a:t>Höchstfördersätze sind abhängig von der </a:t>
            </a:r>
            <a:r>
              <a:rPr lang="de-AT" altLang="de-DE" sz="1400" dirty="0" smtClean="0">
                <a:latin typeface="+mn-lt"/>
              </a:rPr>
              <a:t>Unternehmensgröße</a:t>
            </a:r>
          </a:p>
          <a:p>
            <a:pPr eaLnBrk="1" hangingPunct="1">
              <a:buFontTx/>
              <a:buChar char="•"/>
            </a:pPr>
            <a:endParaRPr lang="de-AT" altLang="de-DE" sz="1400" dirty="0">
              <a:latin typeface="+mn-lt"/>
            </a:endParaRPr>
          </a:p>
          <a:p>
            <a:pPr lvl="2" eaLnBrk="1" hangingPunct="1"/>
            <a:r>
              <a:rPr lang="de-AT" altLang="de-DE" sz="1400" dirty="0">
                <a:latin typeface="+mn-lt"/>
              </a:rPr>
              <a:t>Großunternehmen 	</a:t>
            </a:r>
            <a:r>
              <a:rPr lang="de-AT" altLang="de-DE" sz="1400" dirty="0" smtClean="0">
                <a:latin typeface="+mn-lt"/>
              </a:rPr>
              <a:t>max</a:t>
            </a:r>
            <a:r>
              <a:rPr lang="de-AT" altLang="de-DE" sz="1400" dirty="0">
                <a:latin typeface="+mn-lt"/>
              </a:rPr>
              <a:t>. 60 %</a:t>
            </a:r>
          </a:p>
          <a:p>
            <a:pPr lvl="2" eaLnBrk="1" hangingPunct="1"/>
            <a:r>
              <a:rPr lang="de-AT" altLang="de-DE" sz="1400" dirty="0">
                <a:latin typeface="+mn-lt"/>
              </a:rPr>
              <a:t>Mittlere Unternehmen 	</a:t>
            </a:r>
            <a:r>
              <a:rPr lang="de-AT" altLang="de-DE" sz="1400" dirty="0" smtClean="0">
                <a:latin typeface="+mn-lt"/>
              </a:rPr>
              <a:t>max</a:t>
            </a:r>
            <a:r>
              <a:rPr lang="de-AT" altLang="de-DE" sz="1400" dirty="0">
                <a:latin typeface="+mn-lt"/>
              </a:rPr>
              <a:t>. 70 %</a:t>
            </a:r>
          </a:p>
          <a:p>
            <a:pPr lvl="2" eaLnBrk="1" hangingPunct="1"/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Kleine Unternehmen 	</a:t>
            </a:r>
            <a:r>
              <a:rPr lang="de-AT" altLang="de-DE" sz="1400" dirty="0" smtClean="0">
                <a:solidFill>
                  <a:schemeClr val="accent1"/>
                </a:solidFill>
                <a:latin typeface="+mn-lt"/>
              </a:rPr>
              <a:t>max</a:t>
            </a: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. 80 % </a:t>
            </a:r>
            <a:endParaRPr lang="de-AT" altLang="de-DE" sz="1400" dirty="0" smtClean="0">
              <a:solidFill>
                <a:schemeClr val="accent1"/>
              </a:solidFill>
              <a:latin typeface="+mn-lt"/>
            </a:endParaRPr>
          </a:p>
          <a:p>
            <a:pPr marL="358775" lvl="2" indent="0" eaLnBrk="1" hangingPunct="1">
              <a:buNone/>
            </a:pPr>
            <a:endParaRPr lang="de-AT" altLang="de-DE" sz="14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400" dirty="0">
                <a:latin typeface="+mn-lt"/>
              </a:rPr>
              <a:t>maximale Förderhöhe	        </a:t>
            </a:r>
            <a:r>
              <a:rPr lang="de-AT" altLang="de-DE" sz="1400" dirty="0" smtClean="0">
                <a:latin typeface="+mn-lt"/>
              </a:rPr>
              <a:t>  </a:t>
            </a:r>
            <a:r>
              <a:rPr lang="de-AT" altLang="de-DE" sz="1400" dirty="0">
                <a:latin typeface="+mn-lt"/>
              </a:rPr>
              <a:t>80 %</a:t>
            </a:r>
          </a:p>
          <a:p>
            <a:pPr eaLnBrk="1" hangingPunct="1">
              <a:buFontTx/>
              <a:buChar char="•"/>
            </a:pPr>
            <a:endParaRPr lang="de-AT" altLang="de-DE" sz="1400" dirty="0">
              <a:solidFill>
                <a:srgbClr val="E34723"/>
              </a:solidFill>
              <a:latin typeface="+mn-lt"/>
            </a:endParaRPr>
          </a:p>
          <a:p>
            <a:pPr eaLnBrk="1" hangingPunct="1"/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MU und GU:</a:t>
            </a:r>
          </a:p>
          <a:p>
            <a:pPr marL="0" indent="0" eaLnBrk="1" hangingPunct="1"/>
            <a:r>
              <a:rPr lang="de-AT" altLang="de-DE" sz="1400" u="sng" dirty="0">
                <a:latin typeface="+mn-lt"/>
              </a:rPr>
              <a:t>Barleistung</a:t>
            </a:r>
            <a:r>
              <a:rPr lang="de-AT" altLang="de-DE" sz="1400" dirty="0">
                <a:latin typeface="+mn-lt"/>
              </a:rPr>
              <a:t> des Verwertungspartners zur Ausfinanzierung </a:t>
            </a:r>
            <a:r>
              <a:rPr lang="de-AT" altLang="de-DE" sz="1400" dirty="0" smtClean="0">
                <a:latin typeface="+mn-lt"/>
              </a:rPr>
              <a:t>der wissenschaftlichen </a:t>
            </a:r>
            <a:r>
              <a:rPr lang="de-AT" altLang="de-DE" sz="1400" dirty="0">
                <a:latin typeface="+mn-lt"/>
              </a:rPr>
              <a:t>Partner ist notwendig!</a:t>
            </a:r>
          </a:p>
          <a:p>
            <a:pPr eaLnBrk="1" hangingPunct="1"/>
            <a:endParaRPr lang="de-DE" altLang="de-DE" sz="1600" b="1" dirty="0">
              <a:latin typeface="+mn-lt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01738" y="1097502"/>
            <a:ext cx="1885950" cy="323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68576" tIns="34289" rIns="68576" bIns="34289" anchor="ctr">
            <a:spAutoFit/>
          </a:bodyPr>
          <a:lstStyle/>
          <a:p>
            <a:pPr algn="ctr">
              <a:defRPr/>
            </a:pPr>
            <a:r>
              <a:rPr lang="de-DE" sz="1600" b="1" dirty="0">
                <a:solidFill>
                  <a:schemeClr val="bg1">
                    <a:lumMod val="95000"/>
                  </a:schemeClr>
                </a:solidFill>
              </a:rPr>
              <a:t>BRIDGE </a:t>
            </a:r>
            <a:r>
              <a:rPr lang="de-D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5" y="173774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22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20584"/>
            <a:ext cx="6492138" cy="820640"/>
          </a:xfrm>
        </p:spPr>
        <p:txBody>
          <a:bodyPr/>
          <a:lstStyle/>
          <a:p>
            <a:r>
              <a:rPr lang="de-AT" sz="1600" dirty="0" err="1" smtClean="0">
                <a:solidFill>
                  <a:schemeClr val="accent1"/>
                </a:solidFill>
              </a:rPr>
              <a:t>FÖrderberechnung</a:t>
            </a:r>
            <a:r>
              <a:rPr lang="de-AT" sz="1600" dirty="0">
                <a:solidFill>
                  <a:schemeClr val="accent1"/>
                </a:solidFill>
              </a:rPr>
              <a:t> </a:t>
            </a:r>
            <a:r>
              <a:rPr lang="de-AT" sz="1600" dirty="0" smtClean="0">
                <a:solidFill>
                  <a:schemeClr val="accent1"/>
                </a:solidFill>
              </a:rPr>
              <a:t/>
            </a:r>
            <a:br>
              <a:rPr lang="de-AT" sz="1600" dirty="0" smtClean="0">
                <a:solidFill>
                  <a:schemeClr val="accent1"/>
                </a:solidFill>
              </a:rPr>
            </a:br>
            <a:r>
              <a:rPr lang="de-AT" sz="1600" dirty="0" smtClean="0">
                <a:solidFill>
                  <a:schemeClr val="accent1"/>
                </a:solidFill>
              </a:rPr>
              <a:t>Kleine Unternehmen (bis 50 MA)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9" y="1530649"/>
            <a:ext cx="7378462" cy="3302000"/>
          </a:xfrm>
          <a:noFill/>
        </p:spPr>
        <p:txBody>
          <a:bodyPr/>
          <a:lstStyle/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Modellbeispiel – Bridge 1: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Gesamtkosten:				€ 100.000,-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Kosten beim Forschungsinstitut:    	  € 80.000,-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Kosten bei KU (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InKind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):			  € 20.000,-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Förderung 				  € 80.000 , - (80%)</a:t>
            </a:r>
          </a:p>
          <a:p>
            <a:pPr marL="0" indent="0" eaLnBrk="1" hangingPunct="1">
              <a:buNone/>
            </a:pPr>
            <a:endParaRPr lang="de-DE" altLang="de-DE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b="1" dirty="0" smtClean="0">
                <a:ea typeface="ＭＳ Ｐゴシック" panose="020B0600070205080204" pitchFamily="34" charset="-128"/>
              </a:rPr>
              <a:t>Bei KU: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Wenn die </a:t>
            </a:r>
            <a:r>
              <a:rPr lang="de-DE" altLang="de-DE" dirty="0" err="1" smtClean="0">
                <a:ea typeface="ＭＳ Ｐゴシック" panose="020B0600070205080204" pitchFamily="34" charset="-128"/>
              </a:rPr>
              <a:t>InKind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-Leistung 20% beträgt, ist KEINE </a:t>
            </a: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Barleistung zur Ausfinanzierung des wissenschaftlichen Partners notwendig!</a:t>
            </a:r>
          </a:p>
          <a:p>
            <a:pPr marL="0" indent="0" eaLnBrk="1" hangingPunct="1">
              <a:buNone/>
            </a:pPr>
            <a:endParaRPr lang="de-DE" altLang="de-DE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spcBef>
                <a:spcPts val="0"/>
              </a:spcBef>
              <a:buNone/>
            </a:pPr>
            <a:r>
              <a:rPr lang="de-DE" altLang="de-DE" dirty="0" smtClean="0">
                <a:ea typeface="ＭＳ Ｐゴシック" panose="020B0600070205080204" pitchFamily="34" charset="-128"/>
              </a:rPr>
              <a:t>Die Firma erhält für die eigenen Kosten </a:t>
            </a:r>
            <a:r>
              <a:rPr lang="de-DE" altLang="de-DE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keine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 Förderung, kann sich jedoch Verwertungsrechte an den Projektergebnissen aushandeln!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11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2" y="190186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6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20584"/>
            <a:ext cx="6492138" cy="820640"/>
          </a:xfrm>
        </p:spPr>
        <p:txBody>
          <a:bodyPr/>
          <a:lstStyle/>
          <a:p>
            <a:r>
              <a:rPr lang="de-AT" sz="1600" dirty="0" err="1" smtClean="0">
                <a:solidFill>
                  <a:schemeClr val="accent1"/>
                </a:solidFill>
              </a:rPr>
              <a:t>FÖrderberechnung</a:t>
            </a:r>
            <a:r>
              <a:rPr lang="de-AT" sz="1600" dirty="0" smtClean="0">
                <a:solidFill>
                  <a:schemeClr val="accent1"/>
                </a:solidFill>
              </a:rPr>
              <a:t/>
            </a:r>
            <a:br>
              <a:rPr lang="de-AT" sz="1600" dirty="0" smtClean="0">
                <a:solidFill>
                  <a:schemeClr val="accent1"/>
                </a:solidFill>
              </a:rPr>
            </a:br>
            <a:r>
              <a:rPr lang="de-AT" sz="1600" dirty="0">
                <a:solidFill>
                  <a:schemeClr val="accent1"/>
                </a:solidFill>
              </a:rPr>
              <a:t>Mittlere </a:t>
            </a:r>
            <a:r>
              <a:rPr lang="de-AT" sz="1600" dirty="0" err="1">
                <a:solidFill>
                  <a:schemeClr val="accent1"/>
                </a:solidFill>
              </a:rPr>
              <a:t>UnternEhmen</a:t>
            </a:r>
            <a:r>
              <a:rPr lang="de-AT" sz="1600" dirty="0">
                <a:solidFill>
                  <a:schemeClr val="accent1"/>
                </a:solidFill>
              </a:rPr>
              <a:t> (bis 250 Ma)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30649"/>
            <a:ext cx="7547075" cy="3302000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Modellbeispiel – Bridge 1: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Gesamtkosten:				€ 100.000,-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Kosten beim Forschungsinstitut:    	  € 80.000,-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Kosten beim Firmenpartner (MU):	  € 20.000,-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Förderung 				  € 70.000 , - (70%)</a:t>
            </a:r>
          </a:p>
          <a:p>
            <a:pPr marL="0" indent="0"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ea typeface="ＭＳ Ｐゴシック" panose="020B0600070205080204" pitchFamily="34" charset="-128"/>
              </a:rPr>
              <a:t>Barleistung</a:t>
            </a:r>
            <a:r>
              <a:rPr lang="de-DE" altLang="de-DE" dirty="0">
                <a:ea typeface="ＭＳ Ｐゴシック" panose="020B0600070205080204" pitchFamily="34" charset="-128"/>
              </a:rPr>
              <a:t> der Firma zur Ausfinanzierung 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wissenschaftlichen Partners: € 10.000,-</a:t>
            </a:r>
          </a:p>
          <a:p>
            <a:pPr marL="0" indent="0">
              <a:spcBef>
                <a:spcPts val="0"/>
              </a:spcBef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Die Firma erhält für die eigenen Kosten </a:t>
            </a: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keine</a:t>
            </a:r>
            <a:r>
              <a:rPr lang="de-DE" altLang="de-DE" dirty="0">
                <a:ea typeface="ＭＳ Ｐゴシック" panose="020B0600070205080204" pitchFamily="34" charset="-128"/>
              </a:rPr>
              <a:t> Förderung,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kann sich jedoch Verwertungsrechte </a:t>
            </a:r>
            <a:r>
              <a:rPr lang="de-DE" altLang="de-DE" dirty="0">
                <a:ea typeface="ＭＳ Ｐゴシック" panose="020B0600070205080204" pitchFamily="34" charset="-128"/>
              </a:rPr>
              <a:t>an den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Projektergebnissen aushandeln</a:t>
            </a:r>
            <a:r>
              <a:rPr lang="de-DE" altLang="de-DE" dirty="0"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12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2" y="190186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5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9" y="720584"/>
            <a:ext cx="6492138" cy="820640"/>
          </a:xfrm>
        </p:spPr>
        <p:txBody>
          <a:bodyPr/>
          <a:lstStyle/>
          <a:p>
            <a:r>
              <a:rPr lang="de-AT" sz="1600" dirty="0" err="1" smtClean="0">
                <a:solidFill>
                  <a:schemeClr val="accent1"/>
                </a:solidFill>
              </a:rPr>
              <a:t>FÖrderberechnung</a:t>
            </a:r>
            <a:r>
              <a:rPr lang="de-AT" sz="1600" dirty="0" smtClean="0">
                <a:solidFill>
                  <a:schemeClr val="accent1"/>
                </a:solidFill>
              </a:rPr>
              <a:t/>
            </a:r>
            <a:br>
              <a:rPr lang="de-AT" sz="1600" dirty="0" smtClean="0">
                <a:solidFill>
                  <a:schemeClr val="accent1"/>
                </a:solidFill>
              </a:rPr>
            </a:br>
            <a:r>
              <a:rPr lang="de-AT" sz="1600" dirty="0">
                <a:solidFill>
                  <a:schemeClr val="accent1"/>
                </a:solidFill>
              </a:rPr>
              <a:t>Großunternehmen (ab 250 Ma)</a:t>
            </a:r>
            <a:endParaRPr lang="de-AT" dirty="0">
              <a:solidFill>
                <a:schemeClr val="accent1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1530649"/>
            <a:ext cx="7650837" cy="3302000"/>
          </a:xfrm>
          <a:noFill/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Modellbeispiel – Bridge 1: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Gesamtkosten:				€ 100.000,-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Kosten beim Forschungsinstitut:    	  € 80.000,-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Kosten beim Firmenpartner (MU):	  € 20.000,- 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Förderung 				  € </a:t>
            </a:r>
            <a:r>
              <a:rPr lang="de-DE" altLang="de-DE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60.000 </a:t>
            </a: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, - </a:t>
            </a:r>
            <a:r>
              <a:rPr lang="de-DE" altLang="de-DE" b="1" dirty="0" smtClean="0">
                <a:solidFill>
                  <a:schemeClr val="hlink"/>
                </a:solidFill>
                <a:ea typeface="ＭＳ Ｐゴシック" panose="020B0600070205080204" pitchFamily="34" charset="-128"/>
              </a:rPr>
              <a:t>(60%)</a:t>
            </a:r>
            <a:endParaRPr lang="de-DE" altLang="de-DE" b="1" dirty="0">
              <a:solidFill>
                <a:schemeClr val="hlink"/>
              </a:solidFill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b="1" dirty="0">
                <a:ea typeface="ＭＳ Ｐゴシック" panose="020B0600070205080204" pitchFamily="34" charset="-128"/>
              </a:rPr>
              <a:t>Barleistung</a:t>
            </a:r>
            <a:r>
              <a:rPr lang="de-DE" altLang="de-DE" dirty="0">
                <a:ea typeface="ＭＳ Ｐゴシック" panose="020B0600070205080204" pitchFamily="34" charset="-128"/>
              </a:rPr>
              <a:t> der Firma zur Ausfinanzierung des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wissenschaftlichen Partners: €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20.000</a:t>
            </a:r>
            <a:r>
              <a:rPr lang="de-DE" altLang="de-DE" dirty="0">
                <a:ea typeface="ＭＳ Ｐゴシック" panose="020B0600070205080204" pitchFamily="34" charset="-128"/>
              </a:rPr>
              <a:t>,-</a:t>
            </a:r>
          </a:p>
          <a:p>
            <a:pPr marL="0" indent="0">
              <a:spcBef>
                <a:spcPts val="0"/>
              </a:spcBef>
              <a:buNone/>
            </a:pPr>
            <a:endParaRPr lang="de-DE" altLang="de-DE" dirty="0">
              <a:ea typeface="ＭＳ Ｐゴシック" panose="020B0600070205080204" pitchFamily="34" charset="-128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de-DE" altLang="de-DE" dirty="0">
                <a:ea typeface="ＭＳ Ｐゴシック" panose="020B0600070205080204" pitchFamily="34" charset="-128"/>
              </a:rPr>
              <a:t>Die Firma erhält für die eigenen Kosten </a:t>
            </a:r>
            <a:r>
              <a:rPr lang="de-DE" altLang="de-DE" b="1" dirty="0">
                <a:solidFill>
                  <a:schemeClr val="hlink"/>
                </a:solidFill>
                <a:ea typeface="ＭＳ Ｐゴシック" panose="020B0600070205080204" pitchFamily="34" charset="-128"/>
              </a:rPr>
              <a:t>keine</a:t>
            </a:r>
            <a:r>
              <a:rPr lang="de-DE" altLang="de-DE" dirty="0">
                <a:ea typeface="ＭＳ Ｐゴシック" panose="020B0600070205080204" pitchFamily="34" charset="-128"/>
              </a:rPr>
              <a:t> Förderung,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kann sich </a:t>
            </a:r>
            <a:r>
              <a:rPr lang="de-DE" altLang="de-DE" dirty="0">
                <a:ea typeface="ＭＳ Ｐゴシック" panose="020B0600070205080204" pitchFamily="34" charset="-128"/>
              </a:rPr>
              <a:t>jedoch Verwertungsrechte an den </a:t>
            </a:r>
            <a:r>
              <a:rPr lang="de-DE" altLang="de-DE" dirty="0" smtClean="0">
                <a:ea typeface="ＭＳ Ｐゴシック" panose="020B0600070205080204" pitchFamily="34" charset="-128"/>
              </a:rPr>
              <a:t>Projektergebnissen aushandeln</a:t>
            </a:r>
            <a:r>
              <a:rPr lang="de-DE" altLang="de-DE" dirty="0">
                <a:ea typeface="ＭＳ Ｐゴシック" panose="020B0600070205080204" pitchFamily="34" charset="-128"/>
              </a:rPr>
              <a:t>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13</a:t>
            </a:fld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522" y="190186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6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platzhalt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155" y="0"/>
            <a:ext cx="3478845" cy="5143500"/>
          </a:xfrm>
        </p:spPr>
      </p:pic>
      <p:sp>
        <p:nvSpPr>
          <p:cNvPr id="245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Bridge </a:t>
            </a:r>
            <a:b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/>
            </a:r>
            <a:b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de-DE" altLang="de-DE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Tipps für die Projekteinreichung</a:t>
            </a:r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/>
            </a:r>
            <a:b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de-DE" altLang="de-DE" dirty="0">
                <a:solidFill>
                  <a:schemeClr val="tx2"/>
                </a:solidFill>
                <a:ea typeface="ＭＳ Ｐゴシック" panose="020B0600070205080204" pitchFamily="34" charset="-128"/>
              </a:rPr>
              <a:t/>
            </a:r>
            <a:br>
              <a:rPr lang="de-DE" altLang="de-DE" dirty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de-DE" altLang="de-DE" sz="16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Was ist zu beachten?</a:t>
            </a:r>
            <a:endParaRPr lang="de-DE" altLang="de-DE" sz="1200" dirty="0" smtClean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4294967295"/>
          </p:nvPr>
        </p:nvSpPr>
        <p:spPr>
          <a:xfrm>
            <a:off x="8054975" y="4652963"/>
            <a:ext cx="1089025" cy="495300"/>
          </a:xfrm>
        </p:spPr>
        <p:txBody>
          <a:bodyPr/>
          <a:lstStyle/>
          <a:p>
            <a:fld id="{126E8DAC-1B4E-6E4B-A4A1-AE46FB537055}" type="slidenum">
              <a:rPr lang="de-DE" smtClean="0"/>
              <a:pPr/>
              <a:t>14</a:t>
            </a:fld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145" y="0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28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38439" y="1212715"/>
            <a:ext cx="8508284" cy="4102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b="1" dirty="0" smtClean="0">
                <a:solidFill>
                  <a:schemeClr val="accent2"/>
                </a:solidFill>
                <a:latin typeface="+mn-lt"/>
              </a:rPr>
              <a:t>Konsortium</a:t>
            </a:r>
            <a:endParaRPr lang="de-AT" altLang="de-DE" sz="1600" b="1" dirty="0">
              <a:solidFill>
                <a:schemeClr val="accent2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6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Konsortialleitung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wissenschaftlicher Partner mit Sitz in Österreich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Anzahl der Projektpartner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mind. 1 wissenschaftlicher und mind. 1 Verwertungspartner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Konsortien sollten nicht mehr als 4 Partner haben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Verwertungspartner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im Projektbereich wirtschaftlich aktives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Unternehmen mit Sitz in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Österreich (Ausnahmen)</a:t>
            </a: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stellt seinen Kostenanteil dar + verpflichtet sich (</a:t>
            </a:r>
            <a:r>
              <a:rPr lang="de-AT" altLang="de-DE" sz="1600" dirty="0" err="1">
                <a:solidFill>
                  <a:srgbClr val="000000"/>
                </a:solidFill>
                <a:latin typeface="+mn-lt"/>
              </a:rPr>
              <a:t>ggf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) zur Restfinanzierung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„richtige Brücke“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von der Wissenschaft zur Wirtschaft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Grundlagennahes, wissenschaftlich hochwertiges Projekt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Verwertung langfristig</a:t>
            </a: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4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4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/>
              <a:t>BRIDGE </a:t>
            </a:r>
            <a:r>
              <a:rPr lang="de-DE" dirty="0" smtClean="0"/>
              <a:t>Antragstellung:</a:t>
            </a:r>
            <a:r>
              <a:rPr lang="de-DE" sz="1800" dirty="0">
                <a:solidFill>
                  <a:srgbClr val="E34723"/>
                </a:solidFill>
              </a:rPr>
              <a:t/>
            </a:r>
            <a:br>
              <a:rPr lang="de-DE" sz="1800" dirty="0">
                <a:solidFill>
                  <a:srgbClr val="E34723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wichtige Punkte – häufige Fehler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10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61085" y="1322420"/>
            <a:ext cx="6049565" cy="40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b="1" dirty="0" smtClean="0">
                <a:solidFill>
                  <a:schemeClr val="accent2"/>
                </a:solidFill>
                <a:latin typeface="+mn-lt"/>
              </a:rPr>
              <a:t>Projektkonzeption</a:t>
            </a:r>
            <a:endParaRPr lang="de-AT" altLang="de-DE" sz="1600" b="1" dirty="0">
              <a:solidFill>
                <a:schemeClr val="accent2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600" dirty="0">
              <a:solidFill>
                <a:schemeClr val="accent1"/>
              </a:solidFill>
              <a:latin typeface="+mn-lt"/>
            </a:endParaRPr>
          </a:p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600" dirty="0">
              <a:solidFill>
                <a:schemeClr val="accent1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Beteiligungen der Partner entsprechen den formalen Voraussetzungen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BRIDGE 1 </a:t>
            </a:r>
            <a:r>
              <a:rPr lang="de-AT" altLang="de-DE" sz="1600" i="1" dirty="0">
                <a:solidFill>
                  <a:srgbClr val="000000"/>
                </a:solidFill>
                <a:latin typeface="+mn-lt"/>
              </a:rPr>
              <a:t>mindestens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 80:20</a:t>
            </a:r>
          </a:p>
          <a:p>
            <a:pPr marL="0" indent="0" eaLnBrk="1" hangingPunct="1">
              <a:defRPr/>
            </a:pPr>
            <a:endParaRPr lang="de-AT" altLang="de-DE" sz="1600" dirty="0" smtClean="0">
              <a:solidFill>
                <a:srgbClr val="E34723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 smtClean="0">
                <a:solidFill>
                  <a:schemeClr val="accent1"/>
                </a:solidFill>
                <a:latin typeface="+mn-lt"/>
              </a:rPr>
              <a:t>zum </a:t>
            </a: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Projekt passender Verwertungspartner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muss ein wirtschaftlich aktives Unternehmen sein, das im Projektbereich tätig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ist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mit Sitz in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Österreich (Ausnahmen)</a:t>
            </a: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leistet (substantiellen) inhaltlichen Beitrag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Zwischen den Partnern muss ein </a:t>
            </a: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Konsortialvertrag</a:t>
            </a:r>
            <a:r>
              <a:rPr lang="de-AT" altLang="de-DE" sz="1600" dirty="0">
                <a:solidFill>
                  <a:srgbClr val="E34723"/>
                </a:solidFill>
                <a:latin typeface="+mn-lt"/>
              </a:rPr>
              <a:t>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abgeschlossen werden, welcher die Rechte und Pflichten der Partner regelt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/>
              <a:t>BRIDGE </a:t>
            </a:r>
            <a:r>
              <a:rPr lang="de-DE" dirty="0" smtClean="0"/>
              <a:t>Antragstellung:</a:t>
            </a:r>
            <a:r>
              <a:rPr lang="de-DE" sz="1800" dirty="0">
                <a:solidFill>
                  <a:srgbClr val="E34723"/>
                </a:solidFill>
              </a:rPr>
              <a:t/>
            </a:r>
            <a:br>
              <a:rPr lang="de-DE" sz="1800" dirty="0">
                <a:solidFill>
                  <a:srgbClr val="E34723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wichtige Punkte – häufige Fehler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61709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46758" y="1431635"/>
            <a:ext cx="8154789" cy="3776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b="1" dirty="0" smtClean="0">
                <a:solidFill>
                  <a:schemeClr val="accent2"/>
                </a:solidFill>
                <a:latin typeface="+mn-lt"/>
              </a:rPr>
              <a:t>Projektkonzeption</a:t>
            </a: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6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Ausländische Partner:</a:t>
            </a:r>
          </a:p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600" dirty="0">
              <a:solidFill>
                <a:srgbClr val="E34723"/>
              </a:solidFill>
              <a:latin typeface="+mn-lt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können als wissenschaftliche Partner </a:t>
            </a: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oder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 als Verwertungspartner beteiligt sein.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Maximaler Kostenanteil ausländischer Partner 30 %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Österreichischer </a:t>
            </a:r>
            <a:r>
              <a:rPr lang="de-AT" altLang="de-DE" sz="1600" u="sng" dirty="0">
                <a:solidFill>
                  <a:srgbClr val="000000"/>
                </a:solidFill>
                <a:latin typeface="+mn-lt"/>
              </a:rPr>
              <a:t>Verwertungspartner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 sollte </a:t>
            </a:r>
            <a:r>
              <a:rPr lang="de-AT" altLang="de-DE" sz="1600" b="1" dirty="0">
                <a:solidFill>
                  <a:srgbClr val="000000"/>
                </a:solidFill>
                <a:latin typeface="+mn-lt"/>
              </a:rPr>
              <a:t>bei Bridge1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im Konsortium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sein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(A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usnahmen möglich).</a:t>
            </a: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E34723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E34723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E34723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E34723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E34723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 smtClean="0">
                <a:solidFill>
                  <a:schemeClr val="accent1"/>
                </a:solidFill>
                <a:latin typeface="+mn-lt"/>
              </a:rPr>
              <a:t>Bei </a:t>
            </a: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Wiedereinreichungen: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u="sng" dirty="0" err="1">
                <a:solidFill>
                  <a:srgbClr val="000000"/>
                </a:solidFill>
                <a:latin typeface="+mn-lt"/>
              </a:rPr>
              <a:t>Sideletter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, in dem auf Gutachterkritik eingegangen wird, bzw. die Änderungen erläutert werden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Maximal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2 Wiedereinreichungen möglich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!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chemeClr val="accent1"/>
              </a:solidFill>
              <a:latin typeface="+mn-lt"/>
            </a:endParaRPr>
          </a:p>
          <a:p>
            <a:pPr marL="0" indent="0" eaLnBrk="1" hangingPunct="1"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Thematischer Schwerpunkt: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BRIDGE ist themenoffen.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sz="1600" i="1" dirty="0" smtClean="0">
                <a:solidFill>
                  <a:srgbClr val="000000"/>
                </a:solidFill>
                <a:latin typeface="+mn-lt"/>
              </a:rPr>
              <a:t>Klinische </a:t>
            </a:r>
            <a:r>
              <a:rPr lang="de-AT" sz="1600" i="1" dirty="0" smtClean="0">
                <a:solidFill>
                  <a:srgbClr val="000000"/>
                </a:solidFill>
                <a:latin typeface="+mn-lt"/>
              </a:rPr>
              <a:t>Studien 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sind</a:t>
            </a:r>
            <a:r>
              <a:rPr lang="de-AT" sz="16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nicht</a:t>
            </a:r>
            <a:r>
              <a:rPr lang="de-AT" sz="1600" i="1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förderbar.   G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efördert 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werden können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aber klinische 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Pilotstudien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im 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Ausmaß von </a:t>
            </a:r>
            <a:r>
              <a:rPr lang="de-AT" sz="1600" dirty="0" err="1" smtClean="0">
                <a:solidFill>
                  <a:srgbClr val="000000"/>
                </a:solidFill>
                <a:latin typeface="+mn-lt"/>
              </a:rPr>
              <a:t>max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 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30%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der Gesamtkosten</a:t>
            </a:r>
            <a:r>
              <a:rPr lang="de-AT" sz="1600" dirty="0">
                <a:solidFill>
                  <a:srgbClr val="000000"/>
                </a:solidFill>
                <a:latin typeface="+mn-lt"/>
              </a:rPr>
              <a:t>. </a:t>
            </a:r>
            <a:r>
              <a:rPr lang="de-AT" sz="1600" dirty="0" smtClean="0">
                <a:solidFill>
                  <a:srgbClr val="000000"/>
                </a:solidFill>
                <a:latin typeface="+mn-lt"/>
              </a:rPr>
              <a:t>Darf n</a:t>
            </a:r>
            <a:r>
              <a:rPr lang="de-AT" sz="1600" dirty="0" smtClean="0">
                <a:solidFill>
                  <a:srgbClr val="000000"/>
                </a:solidFill>
                <a:latin typeface="+mj-lt"/>
              </a:rPr>
              <a:t>icht der Forschungs-</a:t>
            </a:r>
            <a:r>
              <a:rPr lang="de-AT" sz="1600" dirty="0" err="1" smtClean="0">
                <a:solidFill>
                  <a:srgbClr val="000000"/>
                </a:solidFill>
                <a:latin typeface="+mj-lt"/>
              </a:rPr>
              <a:t>schwerpunkt</a:t>
            </a:r>
            <a:r>
              <a:rPr lang="de-AT" sz="160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de-AT" sz="1600" dirty="0" smtClean="0">
                <a:solidFill>
                  <a:srgbClr val="000000"/>
                </a:solidFill>
                <a:latin typeface="+mj-lt"/>
              </a:rPr>
              <a:t>des Projektes </a:t>
            </a:r>
            <a:r>
              <a:rPr lang="de-AT" sz="1600" dirty="0" smtClean="0">
                <a:latin typeface="+mj-lt"/>
              </a:rPr>
              <a:t>sein!</a:t>
            </a:r>
            <a:endParaRPr lang="de-AT" altLang="de-DE" sz="1600" dirty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/>
              <a:t>BRIDGE Antragstellung:</a:t>
            </a:r>
            <a:r>
              <a:rPr lang="de-DE" sz="1800" dirty="0">
                <a:solidFill>
                  <a:srgbClr val="E34723"/>
                </a:solidFill>
              </a:rPr>
              <a:t/>
            </a:r>
            <a:br>
              <a:rPr lang="de-DE" sz="1800" dirty="0">
                <a:solidFill>
                  <a:srgbClr val="E34723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wichtige Punkte – häufige Fehler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73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67348" y="1311275"/>
            <a:ext cx="7850142" cy="40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2"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b="1" dirty="0" smtClean="0">
                <a:solidFill>
                  <a:schemeClr val="accent2"/>
                </a:solidFill>
                <a:latin typeface="+mn-lt"/>
              </a:rPr>
              <a:t>Aufbereitung</a:t>
            </a:r>
            <a:endParaRPr lang="de-AT" altLang="de-DE" sz="1600" b="1" dirty="0">
              <a:solidFill>
                <a:schemeClr val="accent2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6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Länge und Sprache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max.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23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Seiten (Pkt. 1-3); Beilagen sind möglich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Bridge 1: Deutsch oder Englisch</a:t>
            </a:r>
          </a:p>
          <a:p>
            <a:pPr eaLnBrk="1" hangingPunct="1">
              <a:buClr>
                <a:srgbClr val="E34723"/>
              </a:buClr>
              <a:buFontTx/>
              <a:buChar char="•"/>
              <a:defRPr/>
            </a:pPr>
            <a:endParaRPr lang="de-AT" altLang="de-DE" sz="1600" dirty="0">
              <a:solidFill>
                <a:srgbClr val="E34723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600" dirty="0">
                <a:solidFill>
                  <a:schemeClr val="accent1"/>
                </a:solidFill>
                <a:latin typeface="+mn-lt"/>
              </a:rPr>
              <a:t>Vollständigkeit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Alle Punkte im Antragsformular bearbeitet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Geplante Arbeiten aller Partner beschrieben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Kosten aller Partner detailliert </a:t>
            </a: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und nachvollziehbar angeführt</a:t>
            </a: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Clr>
                <a:srgbClr val="E34723"/>
              </a:buClr>
              <a:buFont typeface="Arial" panose="020B0604020202020204" pitchFamily="34" charset="0"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buFontTx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buFontTx/>
              <a:buChar char="•"/>
              <a:defRPr/>
            </a:pPr>
            <a:endParaRPr lang="de-AT" altLang="de-DE" sz="1600" dirty="0" smtClean="0">
              <a:solidFill>
                <a:srgbClr val="000000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endParaRPr lang="de-AT" altLang="de-DE" sz="1600" dirty="0" smtClean="0">
              <a:solidFill>
                <a:schemeClr val="accent1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600" dirty="0" smtClean="0">
                <a:solidFill>
                  <a:schemeClr val="accent1"/>
                </a:solidFill>
                <a:latin typeface="+mn-lt"/>
              </a:rPr>
              <a:t>Projektgröße</a:t>
            </a:r>
            <a:endParaRPr lang="de-AT" altLang="de-DE" sz="1600" dirty="0">
              <a:solidFill>
                <a:schemeClr val="accent1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b="1" dirty="0">
                <a:solidFill>
                  <a:srgbClr val="000000"/>
                </a:solidFill>
                <a:latin typeface="+mn-lt"/>
              </a:rPr>
              <a:t>m</a:t>
            </a:r>
            <a:r>
              <a:rPr lang="de-AT" altLang="de-DE" sz="1600" b="1" dirty="0" smtClean="0">
                <a:solidFill>
                  <a:srgbClr val="000000"/>
                </a:solidFill>
                <a:latin typeface="+mn-lt"/>
              </a:rPr>
              <a:t>ax. Förderhöhe pro Projekt 360.000,-</a:t>
            </a:r>
          </a:p>
          <a:p>
            <a:pPr marL="685800"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Gesamtkosten bei KU bis zu 450.000,-</a:t>
            </a:r>
          </a:p>
          <a:p>
            <a:pPr marL="685800"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Gesamtkosten bei MU bis zu 514.000,-</a:t>
            </a:r>
          </a:p>
          <a:p>
            <a:pPr marL="685800" lvl="1" eaLnBrk="1" hangingPunct="1">
              <a:buFont typeface="Wingdings" panose="05000000000000000000" pitchFamily="2" charset="2"/>
              <a:buChar char="Ø"/>
              <a:defRPr/>
            </a:pPr>
            <a:r>
              <a:rPr lang="de-DE" altLang="de-DE" sz="1400" dirty="0">
                <a:solidFill>
                  <a:srgbClr val="000000"/>
                </a:solidFill>
                <a:latin typeface="+mn-lt"/>
              </a:rPr>
              <a:t>Gesamtkosten bei GU bis zu 600.000,-</a:t>
            </a:r>
          </a:p>
          <a:p>
            <a:pPr marL="685800" lvl="1" eaLnBrk="1" hangingPunct="1">
              <a:buFont typeface="Wingdings" panose="05000000000000000000" pitchFamily="2" charset="2"/>
              <a:buChar char="Ø"/>
              <a:defRPr/>
            </a:pPr>
            <a:endParaRPr lang="de-AT" altLang="de-DE" sz="1600" b="1" dirty="0" smtClean="0">
              <a:solidFill>
                <a:srgbClr val="000000"/>
              </a:solidFill>
              <a:latin typeface="+mn-lt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600" dirty="0" smtClean="0">
                <a:solidFill>
                  <a:srgbClr val="000000"/>
                </a:solidFill>
                <a:latin typeface="+mn-lt"/>
              </a:rPr>
              <a:t>Die </a:t>
            </a: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Ausschreibungssumme ist begrenzt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/>
              <a:t>BRIDGE Antragstellung:</a:t>
            </a:r>
            <a:r>
              <a:rPr lang="de-DE" sz="1800" dirty="0">
                <a:solidFill>
                  <a:srgbClr val="E34723"/>
                </a:solidFill>
              </a:rPr>
              <a:t/>
            </a:r>
            <a:br>
              <a:rPr lang="de-DE" sz="1800" dirty="0">
                <a:solidFill>
                  <a:srgbClr val="E34723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wichtige Punkte – häufige Fehler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756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48559" y="1311275"/>
            <a:ext cx="8319868" cy="4015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500" b="1" dirty="0" smtClean="0">
                <a:solidFill>
                  <a:schemeClr val="accent2"/>
                </a:solidFill>
                <a:latin typeface="+mn-lt"/>
              </a:rPr>
              <a:t>Kostenplanung</a:t>
            </a:r>
            <a:endParaRPr lang="de-AT" altLang="de-DE" sz="1500" b="1" dirty="0">
              <a:solidFill>
                <a:schemeClr val="accent2"/>
              </a:solidFill>
              <a:latin typeface="+mn-lt"/>
            </a:endParaRP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5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Grundsätzlich sind alle projektrelevanten Kosten förderbar:</a:t>
            </a:r>
          </a:p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Tx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Personalkosten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Für mitarbeitende 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Diplomanden, Dissertanten und Post </a:t>
            </a:r>
            <a:r>
              <a:rPr lang="de-AT" altLang="de-DE" sz="1500" dirty="0" err="1">
                <a:solidFill>
                  <a:schemeClr val="accent1"/>
                </a:solidFill>
                <a:latin typeface="+mn-lt"/>
              </a:rPr>
              <a:t>Docs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 </a:t>
            </a: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/>
            </a:r>
            <a:br>
              <a:rPr lang="de-AT" altLang="de-DE" sz="1500" dirty="0">
                <a:solidFill>
                  <a:srgbClr val="000000"/>
                </a:solidFill>
                <a:latin typeface="+mn-lt"/>
              </a:rPr>
            </a:b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=&gt; FWF Stundensätze ansetzen oder KV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Verwertungspartner setzen IST-Kosten an.</a:t>
            </a:r>
          </a:p>
          <a:p>
            <a:pPr eaLnBrk="1" hangingPunct="1">
              <a:buFontTx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Sonstige Einzelkosten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F&amp;E Infrastruktur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Kosten für Leistungen Dritter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Sach- und Materialkosten 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Reisekosten</a:t>
            </a:r>
          </a:p>
          <a:p>
            <a:pPr lvl="1" eaLnBrk="1" hangingPunct="1">
              <a:buFontTx/>
              <a:buChar char="•"/>
              <a:defRPr/>
            </a:pPr>
            <a:r>
              <a:rPr lang="de-AT" altLang="de-DE" sz="1400" dirty="0">
                <a:solidFill>
                  <a:schemeClr val="accent1"/>
                </a:solidFill>
                <a:latin typeface="+mn-lt"/>
              </a:rPr>
              <a:t>Kosten für Patentanmeldung </a:t>
            </a:r>
            <a:r>
              <a:rPr lang="de-AT" altLang="de-DE" sz="1400" dirty="0" smtClean="0">
                <a:solidFill>
                  <a:srgbClr val="000000"/>
                </a:solidFill>
                <a:latin typeface="+mn-lt"/>
              </a:rPr>
              <a:t>(nur </a:t>
            </a:r>
            <a:r>
              <a:rPr lang="de-AT" altLang="de-DE" sz="1400" dirty="0">
                <a:solidFill>
                  <a:srgbClr val="000000"/>
                </a:solidFill>
                <a:latin typeface="+mn-lt"/>
              </a:rPr>
              <a:t>bei mitarbeitenden KMU)</a:t>
            </a:r>
          </a:p>
          <a:p>
            <a:pPr eaLnBrk="1" hangingPunct="1">
              <a:lnSpc>
                <a:spcPts val="375"/>
              </a:lnSpc>
              <a:buClr>
                <a:srgbClr val="E34723"/>
              </a:buClr>
              <a:defRPr/>
            </a:pPr>
            <a:endParaRPr lang="de-AT" altLang="de-DE" sz="14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400" dirty="0">
                <a:solidFill>
                  <a:srgbClr val="0070C0"/>
                </a:solidFill>
                <a:latin typeface="+mn-lt"/>
              </a:rPr>
              <a:t>Hinweis</a:t>
            </a:r>
            <a:endParaRPr lang="de-AT" altLang="de-DE" sz="1200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400" dirty="0">
                <a:solidFill>
                  <a:srgbClr val="000000"/>
                </a:solidFill>
                <a:latin typeface="+mn-lt"/>
              </a:rPr>
              <a:t>Gefördert werden nur nachweisbare Kosten (=&gt; Überprüfung im Rahmen der Revision)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>
                <a:solidFill>
                  <a:schemeClr val="tx2"/>
                </a:solidFill>
              </a:rPr>
              <a:t>BRIDGE Antragstellung:</a:t>
            </a:r>
            <a:r>
              <a:rPr lang="de-DE" sz="1800" dirty="0">
                <a:solidFill>
                  <a:srgbClr val="E34723"/>
                </a:solidFill>
              </a:rPr>
              <a:t/>
            </a:r>
            <a:br>
              <a:rPr lang="de-DE" sz="1800" dirty="0">
                <a:solidFill>
                  <a:srgbClr val="E34723"/>
                </a:solidFill>
              </a:rPr>
            </a:br>
            <a:r>
              <a:rPr lang="de-DE" altLang="de-DE" sz="1800" dirty="0">
                <a:solidFill>
                  <a:schemeClr val="accent1"/>
                </a:solidFill>
              </a:rPr>
              <a:t>wichtige Punkte – häufige Fehler</a:t>
            </a:r>
            <a:endParaRPr lang="de-DE" sz="1800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5415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43D18-9261-3D40-8D10-26672904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09" y="490635"/>
            <a:ext cx="6492138" cy="820640"/>
          </a:xfrm>
        </p:spPr>
        <p:txBody>
          <a:bodyPr/>
          <a:lstStyle/>
          <a:p>
            <a:r>
              <a:rPr lang="de-DE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Inhalt</a:t>
            </a:r>
            <a:endParaRPr lang="de-AT" dirty="0">
              <a:solidFill>
                <a:schemeClr val="accent1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ACD512-B33A-E74B-8669-000C671B3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8781" y="81458"/>
            <a:ext cx="6824546" cy="528142"/>
          </a:xfrm>
        </p:spPr>
        <p:txBody>
          <a:bodyPr/>
          <a:lstStyle/>
          <a:p>
            <a:pPr algn="l"/>
            <a:r>
              <a:rPr lang="de-DE" b="1" dirty="0" smtClean="0"/>
              <a:t>FFG</a:t>
            </a:r>
          </a:p>
          <a:p>
            <a:pPr algn="l"/>
            <a:r>
              <a:rPr lang="de-DE" dirty="0" smtClean="0">
                <a:solidFill>
                  <a:schemeClr val="tx1"/>
                </a:solidFill>
              </a:rPr>
              <a:t>Österreichische Forschungsförderungsgesellschaft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280BB3-6AC9-6047-B862-7B99420B2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Rechteck 6"/>
          <p:cNvSpPr/>
          <p:nvPr/>
        </p:nvSpPr>
        <p:spPr>
          <a:xfrm>
            <a:off x="578839" y="2110085"/>
            <a:ext cx="7541703" cy="1429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/>
              <a:t>Die FFG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/>
              <a:t>BRIDGE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AT" sz="2000" b="1" dirty="0" smtClean="0"/>
              <a:t>Tipps und Infos zur Projekteinreichung</a:t>
            </a:r>
            <a:endParaRPr lang="de-AT" sz="2000" b="1" dirty="0"/>
          </a:p>
        </p:txBody>
      </p:sp>
    </p:spTree>
    <p:extLst>
      <p:ext uri="{BB962C8B-B14F-4D97-AF65-F5344CB8AC3E}">
        <p14:creationId xmlns:p14="http://schemas.microsoft.com/office/powerpoint/2010/main" val="87935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Untertitel 3"/>
          <p:cNvSpPr txBox="1">
            <a:spLocks/>
          </p:cNvSpPr>
          <p:nvPr/>
        </p:nvSpPr>
        <p:spPr bwMode="auto">
          <a:xfrm>
            <a:off x="611189" y="1383165"/>
            <a:ext cx="5660231" cy="301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34723"/>
              </a:buClr>
            </a:pPr>
            <a:r>
              <a:rPr lang="de-DE" altLang="de-DE" sz="1650" b="1" dirty="0">
                <a:solidFill>
                  <a:srgbClr val="000000"/>
                </a:solidFill>
                <a:latin typeface="+mn-lt"/>
              </a:rPr>
              <a:t>Der optimale Antrag</a:t>
            </a:r>
          </a:p>
          <a:p>
            <a:pPr>
              <a:lnSpc>
                <a:spcPts val="375"/>
              </a:lnSpc>
              <a:buClr>
                <a:srgbClr val="E34723"/>
              </a:buClr>
            </a:pP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375"/>
              </a:lnSpc>
              <a:buClr>
                <a:srgbClr val="E34723"/>
              </a:buClr>
            </a:pP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Vollständig </a:t>
            </a: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und max</a:t>
            </a: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. </a:t>
            </a: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23 Seiten (Calibri 12 Punkt</a:t>
            </a: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)</a:t>
            </a: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Wissenschaftlich hochwertiges Projekt</a:t>
            </a:r>
          </a:p>
          <a:p>
            <a:pPr>
              <a:buFontTx/>
              <a:buChar char="•"/>
            </a:pP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Passende Konsortialpartner</a:t>
            </a:r>
          </a:p>
          <a:p>
            <a:pPr eaLnBrk="1" hangingPunct="1">
              <a:buFontTx/>
              <a:buChar char="•"/>
            </a:pP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„</a:t>
            </a: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Richtige“ </a:t>
            </a: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Brücke (kein Forschungsauftrag)</a:t>
            </a: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FontTx/>
              <a:buChar char="•"/>
            </a:pP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Geplante Arbeiten aller Partner beschrieben </a:t>
            </a:r>
          </a:p>
          <a:p>
            <a:pPr eaLnBrk="1" hangingPunct="1">
              <a:buFontTx/>
              <a:buChar char="•"/>
            </a:pP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Kosten detailliert angeführt und argumentiert</a:t>
            </a:r>
          </a:p>
          <a:p>
            <a:pPr eaLnBrk="1" hangingPunct="1">
              <a:buFontTx/>
              <a:buChar char="•"/>
            </a:pPr>
            <a:r>
              <a:rPr lang="de-AT" altLang="de-DE" sz="1650" dirty="0" smtClean="0">
                <a:solidFill>
                  <a:srgbClr val="000000"/>
                </a:solidFill>
                <a:latin typeface="+mn-lt"/>
              </a:rPr>
              <a:t>Beteiligungen </a:t>
            </a:r>
            <a:r>
              <a:rPr lang="de-AT" altLang="de-DE" sz="1650" dirty="0">
                <a:solidFill>
                  <a:srgbClr val="000000"/>
                </a:solidFill>
                <a:latin typeface="+mn-lt"/>
              </a:rPr>
              <a:t>der Partner entsprechen den formalen Voraussetzungen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 smtClean="0"/>
              <a:t>BRIDGE</a:t>
            </a:r>
            <a:r>
              <a:rPr lang="de-DE" dirty="0">
                <a:solidFill>
                  <a:srgbClr val="E34723"/>
                </a:solidFill>
              </a:rPr>
              <a:t/>
            </a:r>
            <a:br>
              <a:rPr lang="de-DE" dirty="0">
                <a:solidFill>
                  <a:srgbClr val="E34723"/>
                </a:solidFill>
              </a:rPr>
            </a:br>
            <a:r>
              <a:rPr lang="de-DE" sz="1800" dirty="0">
                <a:solidFill>
                  <a:schemeClr val="accent1"/>
                </a:solidFill>
              </a:rPr>
              <a:t>ANTRAGSTELLUNG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9554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Untertitel 3"/>
          <p:cNvSpPr txBox="1">
            <a:spLocks/>
          </p:cNvSpPr>
          <p:nvPr/>
        </p:nvSpPr>
        <p:spPr bwMode="auto">
          <a:xfrm>
            <a:off x="527252" y="1248046"/>
            <a:ext cx="7754229" cy="3652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>
                <a:srgbClr val="E34723"/>
              </a:buClr>
            </a:pPr>
            <a:r>
              <a:rPr lang="de-AT" altLang="de-DE" sz="1500" b="1" dirty="0">
                <a:solidFill>
                  <a:schemeClr val="accent2"/>
                </a:solidFill>
                <a:latin typeface="+mn-lt"/>
              </a:rPr>
              <a:t>Evaluierung</a:t>
            </a:r>
            <a:r>
              <a:rPr lang="de-AT" altLang="de-DE" sz="1500" b="1" dirty="0">
                <a:solidFill>
                  <a:srgbClr val="0070C0"/>
                </a:solidFill>
                <a:latin typeface="+mn-lt"/>
              </a:rPr>
              <a:t> </a:t>
            </a:r>
          </a:p>
          <a:p>
            <a:pPr eaLnBrk="1" hangingPunct="1">
              <a:buClr>
                <a:srgbClr val="E34723"/>
              </a:buClr>
            </a:pPr>
            <a:endParaRPr lang="de-AT" altLang="de-DE" sz="1500" b="1" dirty="0">
              <a:solidFill>
                <a:srgbClr val="0070C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</a:pPr>
            <a:r>
              <a:rPr lang="de-DE" altLang="de-DE" sz="1500" b="1" dirty="0">
                <a:solidFill>
                  <a:srgbClr val="000000"/>
                </a:solidFill>
                <a:latin typeface="+mn-lt"/>
              </a:rPr>
              <a:t>Wer sind Gutachter?</a:t>
            </a: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Mindestens 1 eine internationale </a:t>
            </a:r>
            <a:r>
              <a:rPr lang="de-AT" altLang="de-DE" sz="1500" dirty="0" smtClean="0">
                <a:solidFill>
                  <a:schemeClr val="accent1"/>
                </a:solidFill>
                <a:latin typeface="+mn-lt"/>
              </a:rPr>
              <a:t>wissenschaftliche Begutachtung 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und 2 FFG interne Expertisen </a:t>
            </a:r>
          </a:p>
          <a:p>
            <a:pPr marL="0" indent="0" eaLnBrk="1" hangingPunct="1">
              <a:buClr>
                <a:srgbClr val="E34723"/>
              </a:buClr>
            </a:pPr>
            <a:r>
              <a:rPr lang="de-AT" altLang="de-DE" sz="1350" dirty="0" smtClean="0">
                <a:solidFill>
                  <a:srgbClr val="000000"/>
                </a:solidFill>
                <a:latin typeface="+mn-lt"/>
              </a:rPr>
              <a:t>(</a:t>
            </a:r>
            <a:r>
              <a:rPr lang="de-AT" altLang="de-DE" sz="1350" dirty="0" err="1">
                <a:solidFill>
                  <a:srgbClr val="000000"/>
                </a:solidFill>
                <a:latin typeface="+mn-lt"/>
              </a:rPr>
              <a:t>Evaluatoren</a:t>
            </a:r>
            <a:r>
              <a:rPr lang="de-AT" altLang="de-DE" sz="1350" dirty="0">
                <a:solidFill>
                  <a:srgbClr val="000000"/>
                </a:solidFill>
                <a:latin typeface="+mn-lt"/>
              </a:rPr>
              <a:t> können ausgeschlossen werden)</a:t>
            </a:r>
          </a:p>
          <a:p>
            <a:pPr eaLnBrk="1" hangingPunct="1">
              <a:buClr>
                <a:srgbClr val="E34723"/>
              </a:buClr>
            </a:pPr>
            <a:endParaRPr lang="de-AT" altLang="de-DE" sz="135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375"/>
              </a:lnSpc>
              <a:buClr>
                <a:srgbClr val="E34723"/>
              </a:buClr>
              <a:buFontTx/>
              <a:buChar char="•"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</a:pPr>
            <a:r>
              <a:rPr lang="de-AT" altLang="de-DE" sz="1500" b="1" dirty="0">
                <a:solidFill>
                  <a:srgbClr val="000000"/>
                </a:solidFill>
                <a:latin typeface="+mn-lt"/>
              </a:rPr>
              <a:t>Welche Kriterien gelten?</a:t>
            </a:r>
          </a:p>
          <a:p>
            <a:pPr marL="0" indent="0" eaLnBrk="1" hangingPunct="1">
              <a:buClr>
                <a:srgbClr val="E34723"/>
              </a:buClr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Innovationsgehalt, Wissenschaftliche Exzellenz, </a:t>
            </a:r>
            <a:r>
              <a:rPr lang="de-AT" altLang="de-DE" sz="1500" dirty="0" smtClean="0">
                <a:solidFill>
                  <a:schemeClr val="accent1"/>
                </a:solidFill>
                <a:latin typeface="+mn-lt"/>
              </a:rPr>
              <a:t>Methodik, Zeit/Kosten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, ökonomisches </a:t>
            </a:r>
            <a:r>
              <a:rPr lang="de-AT" altLang="de-DE" sz="1500" dirty="0" smtClean="0">
                <a:solidFill>
                  <a:schemeClr val="accent1"/>
                </a:solidFill>
                <a:latin typeface="+mn-lt"/>
              </a:rPr>
              <a:t>Potential, Eignung 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der Förderwerber, </a:t>
            </a:r>
            <a:r>
              <a:rPr lang="de-AT" altLang="de-DE" sz="1500" dirty="0" smtClean="0">
                <a:solidFill>
                  <a:schemeClr val="accent1"/>
                </a:solidFill>
                <a:latin typeface="+mn-lt"/>
              </a:rPr>
              <a:t>Programmrelevanz </a:t>
            </a: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(Grundlagennähe und Qualität der Kooperation)</a:t>
            </a:r>
          </a:p>
          <a:p>
            <a:pPr eaLnBrk="1" hangingPunct="1">
              <a:buClr>
                <a:srgbClr val="E34723"/>
              </a:buClr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375"/>
              </a:lnSpc>
              <a:buClr>
                <a:srgbClr val="E34723"/>
              </a:buClr>
              <a:buFontTx/>
              <a:buChar char="•"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</a:pPr>
            <a:r>
              <a:rPr lang="de-AT" altLang="de-DE" sz="1500" b="1" dirty="0">
                <a:solidFill>
                  <a:srgbClr val="000000"/>
                </a:solidFill>
                <a:latin typeface="+mn-lt"/>
              </a:rPr>
              <a:t>Wer entscheidet über die Förderung?</a:t>
            </a:r>
          </a:p>
          <a:p>
            <a:pPr marL="0" indent="0" eaLnBrk="1" hangingPunct="1">
              <a:buClr>
                <a:srgbClr val="E34723"/>
              </a:buClr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BRIDGE-Beirat gibt </a:t>
            </a:r>
            <a:r>
              <a:rPr lang="de-AT" altLang="de-DE" sz="1500" dirty="0" smtClean="0">
                <a:solidFill>
                  <a:schemeClr val="accent1"/>
                </a:solidFill>
                <a:latin typeface="+mn-lt"/>
              </a:rPr>
              <a:t>Förderungsempfehlung</a:t>
            </a: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 </a:t>
            </a:r>
            <a:r>
              <a:rPr lang="de-AT" altLang="de-DE" sz="1500" dirty="0" smtClean="0">
                <a:solidFill>
                  <a:srgbClr val="000000"/>
                </a:solidFill>
                <a:latin typeface="+mn-lt"/>
              </a:rPr>
              <a:t>-&gt; Beirat </a:t>
            </a: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im Bereich Basisprogramme trifft Entscheidung</a:t>
            </a:r>
          </a:p>
          <a:p>
            <a:pPr eaLnBrk="1" hangingPunct="1">
              <a:buClr>
                <a:srgbClr val="E34723"/>
              </a:buClr>
              <a:buFontTx/>
              <a:buChar char="•"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 smtClean="0"/>
              <a:t>BRIDGE</a:t>
            </a:r>
            <a:r>
              <a:rPr lang="de-DE" dirty="0">
                <a:solidFill>
                  <a:schemeClr val="accent1"/>
                </a:solidFill>
              </a:rPr>
              <a:t/>
            </a:r>
            <a:br>
              <a:rPr lang="de-DE" dirty="0">
                <a:solidFill>
                  <a:schemeClr val="accent1"/>
                </a:solidFill>
              </a:rPr>
            </a:br>
            <a:r>
              <a:rPr lang="de-DE" sz="1800" dirty="0" smtClean="0">
                <a:solidFill>
                  <a:schemeClr val="accent1"/>
                </a:solidFill>
              </a:rPr>
              <a:t>FÖRDERUNGSENTSCHEIDUNG</a:t>
            </a:r>
            <a:endParaRPr lang="de-DE" dirty="0">
              <a:solidFill>
                <a:schemeClr val="accent1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475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Untertitel 3"/>
          <p:cNvSpPr txBox="1">
            <a:spLocks/>
          </p:cNvSpPr>
          <p:nvPr/>
        </p:nvSpPr>
        <p:spPr bwMode="auto">
          <a:xfrm>
            <a:off x="515753" y="1311275"/>
            <a:ext cx="5660231" cy="312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ts val="450"/>
              </a:spcBef>
              <a:buClr>
                <a:srgbClr val="E34723"/>
              </a:buClr>
            </a:pPr>
            <a:r>
              <a:rPr lang="de-DE" altLang="de-DE" sz="1650" b="1" dirty="0">
                <a:solidFill>
                  <a:srgbClr val="000000"/>
                </a:solidFill>
                <a:latin typeface="+mn-lt"/>
              </a:rPr>
              <a:t>Förderungsabwicklung – wie geht es weiter?</a:t>
            </a:r>
          </a:p>
          <a:p>
            <a:pPr>
              <a:lnSpc>
                <a:spcPts val="375"/>
              </a:lnSpc>
              <a:spcBef>
                <a:spcPts val="450"/>
              </a:spcBef>
              <a:buClr>
                <a:srgbClr val="E34723"/>
              </a:buClr>
            </a:pP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>
              <a:lnSpc>
                <a:spcPts val="375"/>
              </a:lnSpc>
              <a:spcBef>
                <a:spcPts val="450"/>
              </a:spcBef>
              <a:buClr>
                <a:srgbClr val="E34723"/>
              </a:buClr>
            </a:pPr>
            <a:endParaRPr lang="de-AT" altLang="de-DE" sz="165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Annahme des Förderangebots (fristgerecht)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Auflagenerfüllung: z.B. Konsortialvertrag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Überweisung der 1. Rate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Zwischenbericht, Zwischenabrechnung zu vertraglich vereinbarten Terminen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eventuelle Auflagenerfüllung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Überweisung der Folgerate</a:t>
            </a:r>
          </a:p>
          <a:p>
            <a:pPr>
              <a:spcBef>
                <a:spcPts val="450"/>
              </a:spcBef>
              <a:buFontTx/>
              <a:buChar char="•"/>
            </a:pPr>
            <a:r>
              <a:rPr lang="de-AT" altLang="de-DE" sz="1600" dirty="0">
                <a:solidFill>
                  <a:srgbClr val="000000"/>
                </a:solidFill>
                <a:latin typeface="+mn-lt"/>
              </a:rPr>
              <a:t>Endbericht, Endabrechnung nach Abschluss der Arbeiten</a:t>
            </a:r>
          </a:p>
          <a:p>
            <a:pPr>
              <a:spcBef>
                <a:spcPts val="450"/>
              </a:spcBef>
              <a:buFontTx/>
              <a:buChar char="•"/>
            </a:pPr>
            <a:endParaRPr lang="de-AT" altLang="de-DE" sz="16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 smtClean="0">
                <a:solidFill>
                  <a:schemeClr val="tx2"/>
                </a:solidFill>
              </a:rPr>
              <a:t>BRIDGE</a:t>
            </a:r>
            <a:r>
              <a:rPr lang="de-DE" dirty="0">
                <a:solidFill>
                  <a:srgbClr val="E34723"/>
                </a:solidFill>
              </a:rPr>
              <a:t/>
            </a:r>
            <a:br>
              <a:rPr lang="de-DE" dirty="0">
                <a:solidFill>
                  <a:srgbClr val="E34723"/>
                </a:solidFill>
              </a:rPr>
            </a:br>
            <a:r>
              <a:rPr lang="de-DE" sz="1800" dirty="0" smtClean="0">
                <a:solidFill>
                  <a:schemeClr val="accent1"/>
                </a:solidFill>
              </a:rPr>
              <a:t>FÖRDERUNGSABWICKLUNG</a:t>
            </a:r>
            <a:r>
              <a:rPr lang="de-DE" dirty="0" smtClean="0">
                <a:solidFill>
                  <a:srgbClr val="E34723"/>
                </a:solidFill>
              </a:rPr>
              <a:t> 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222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Untertitel 3"/>
          <p:cNvSpPr txBox="1">
            <a:spLocks/>
          </p:cNvSpPr>
          <p:nvPr/>
        </p:nvSpPr>
        <p:spPr bwMode="auto">
          <a:xfrm>
            <a:off x="546759" y="1303447"/>
            <a:ext cx="6049565" cy="3575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 eaLnBrk="1" hangingPunct="1">
              <a:buClr>
                <a:srgbClr val="E34723"/>
              </a:buClr>
              <a:defRPr/>
            </a:pPr>
            <a:r>
              <a:rPr lang="de-AT" altLang="de-DE" sz="1500" b="1" dirty="0" smtClean="0">
                <a:solidFill>
                  <a:schemeClr val="accent2"/>
                </a:solidFill>
                <a:latin typeface="+mn-lt"/>
              </a:rPr>
              <a:t>Mögliche </a:t>
            </a:r>
            <a:r>
              <a:rPr lang="de-AT" altLang="de-DE" sz="1500" b="1" dirty="0">
                <a:solidFill>
                  <a:schemeClr val="accent2"/>
                </a:solidFill>
                <a:latin typeface="+mn-lt"/>
              </a:rPr>
              <a:t>Probleme im Projektverlauf</a:t>
            </a:r>
          </a:p>
          <a:p>
            <a:pPr marL="0" indent="0" eaLnBrk="1" hangingPunct="1">
              <a:buClr>
                <a:srgbClr val="E34723"/>
              </a:buClr>
              <a:defRPr/>
            </a:pPr>
            <a:endParaRPr lang="de-AT" altLang="de-DE" sz="15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Änderungen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Im Arbeitsplan, Kostenplan, Konsortium (Partneränderungen):</a:t>
            </a:r>
          </a:p>
          <a:p>
            <a:pPr marL="342900" lvl="1" indent="0" eaLnBrk="1" hangingPunct="1">
              <a:buNone/>
              <a:defRPr/>
            </a:pPr>
            <a:r>
              <a:rPr lang="de-AT" altLang="de-DE" sz="1500" b="1" dirty="0">
                <a:solidFill>
                  <a:srgbClr val="000000"/>
                </a:solidFill>
                <a:latin typeface="+mn-lt"/>
              </a:rPr>
              <a:t>rechtzeitig mitteilen</a:t>
            </a: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!</a:t>
            </a:r>
          </a:p>
          <a:p>
            <a:pPr marL="628650" lvl="1" eaLnBrk="1" hangingPunct="1">
              <a:buFont typeface="Arial" panose="020B0604020202020204" pitchFamily="34" charset="0"/>
              <a:buChar char="•"/>
              <a:defRPr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Berichtsvorgaben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einhalten!</a:t>
            </a:r>
          </a:p>
          <a:p>
            <a:pPr eaLnBrk="1" hangingPunct="1">
              <a:buClr>
                <a:srgbClr val="E34723"/>
              </a:buClr>
              <a:defRPr/>
            </a:pPr>
            <a:endParaRPr lang="de-AT" altLang="de-DE" sz="1500" dirty="0">
              <a:solidFill>
                <a:srgbClr val="E34723"/>
              </a:solidFill>
              <a:latin typeface="+mn-lt"/>
            </a:endParaRPr>
          </a:p>
          <a:p>
            <a:pPr eaLnBrk="1" hangingPunct="1">
              <a:buClr>
                <a:srgbClr val="E34723"/>
              </a:buClr>
              <a:defRPr/>
            </a:pPr>
            <a:r>
              <a:rPr lang="de-AT" altLang="de-DE" sz="1500" dirty="0">
                <a:solidFill>
                  <a:schemeClr val="accent1"/>
                </a:solidFill>
                <a:latin typeface="+mn-lt"/>
              </a:rPr>
              <a:t>Projektcontrolling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Kostenerfassung aller angefallenen Kosten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de-AT" altLang="de-DE" sz="1500" dirty="0">
                <a:solidFill>
                  <a:srgbClr val="000000"/>
                </a:solidFill>
                <a:latin typeface="+mn-lt"/>
              </a:rPr>
              <a:t>Kostenabrechnungen müssen von allen Partnern vorliegen!</a:t>
            </a:r>
          </a:p>
          <a:p>
            <a:pPr eaLnBrk="1" hangingPunct="1">
              <a:buClr>
                <a:srgbClr val="E34723"/>
              </a:buClr>
              <a:buFontTx/>
              <a:buChar char="•"/>
              <a:defRPr/>
            </a:pPr>
            <a:endParaRPr lang="de-AT" altLang="de-DE" sz="15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/>
              <a:t>BRIDGE </a:t>
            </a:r>
            <a:r>
              <a:rPr lang="de-DE" dirty="0" smtClean="0"/>
              <a:t>Projektabwicklung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8863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BC5C378-655E-E743-A8AC-E5441BDEC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447" y="710583"/>
            <a:ext cx="6492138" cy="820640"/>
          </a:xfrm>
        </p:spPr>
        <p:txBody>
          <a:bodyPr/>
          <a:lstStyle/>
          <a:p>
            <a:r>
              <a:rPr lang="de-AT" dirty="0"/>
              <a:t>Bild rechts</a:t>
            </a:r>
          </a:p>
        </p:txBody>
      </p:sp>
      <p:pic>
        <p:nvPicPr>
          <p:cNvPr id="6" name="Bildplatzhalter 5" title="Bild">
            <a:extLst>
              <a:ext uri="{FF2B5EF4-FFF2-40B4-BE49-F238E27FC236}">
                <a16:creationId xmlns:a16="http://schemas.microsoft.com/office/drawing/2014/main" id="{71FF78C3-C011-134F-8256-EE9DA96FFCB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" r="95"/>
          <a:stretch/>
        </p:blipFill>
        <p:spPr>
          <a:xfrm>
            <a:off x="4731181" y="0"/>
            <a:ext cx="4429193" cy="5174499"/>
          </a:xfrm>
        </p:spPr>
      </p:pic>
      <p:sp>
        <p:nvSpPr>
          <p:cNvPr id="8" name="Untertitel 2"/>
          <p:cNvSpPr txBox="1">
            <a:spLocks/>
          </p:cNvSpPr>
          <p:nvPr/>
        </p:nvSpPr>
        <p:spPr bwMode="auto">
          <a:xfrm>
            <a:off x="353566" y="1757124"/>
            <a:ext cx="4325734" cy="2482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lnSpc>
                <a:spcPct val="200000"/>
              </a:lnSpc>
              <a:buFontTx/>
              <a:buChar char="•"/>
            </a:pPr>
            <a:r>
              <a:rPr lang="de-AT" altLang="de-DE" sz="1600" dirty="0" smtClean="0">
                <a:latin typeface="+mn-lt"/>
              </a:rPr>
              <a:t>Start</a:t>
            </a:r>
            <a:r>
              <a:rPr lang="de-AT" altLang="de-DE" sz="1600" dirty="0">
                <a:latin typeface="+mn-lt"/>
              </a:rPr>
              <a:t>	</a:t>
            </a:r>
            <a:r>
              <a:rPr lang="de-AT" altLang="de-DE" sz="1600" dirty="0" smtClean="0">
                <a:latin typeface="+mn-lt"/>
              </a:rPr>
              <a:t>	 9. Juni 2021</a:t>
            </a:r>
            <a:endParaRPr lang="de-AT" altLang="de-DE" sz="1600" dirty="0">
              <a:latin typeface="+mn-lt"/>
            </a:endParaRPr>
          </a:p>
          <a:p>
            <a:pPr>
              <a:lnSpc>
                <a:spcPct val="200000"/>
              </a:lnSpc>
              <a:buFontTx/>
              <a:buChar char="•"/>
            </a:pPr>
            <a:r>
              <a:rPr lang="de-AT" altLang="de-DE" sz="1600" dirty="0" smtClean="0">
                <a:latin typeface="+mn-lt"/>
              </a:rPr>
              <a:t>Deadline</a:t>
            </a:r>
            <a:r>
              <a:rPr lang="de-AT" altLang="de-DE" sz="1600" dirty="0">
                <a:latin typeface="+mn-lt"/>
              </a:rPr>
              <a:t>	</a:t>
            </a:r>
            <a:r>
              <a:rPr lang="de-AT" altLang="de-DE" sz="1600" dirty="0" smtClean="0">
                <a:latin typeface="+mn-lt"/>
              </a:rPr>
              <a:t>	1. Sept. 2021, 12:00</a:t>
            </a:r>
            <a:endParaRPr lang="de-AT" altLang="de-DE" sz="1600" dirty="0">
              <a:latin typeface="+mn-lt"/>
            </a:endParaRPr>
          </a:p>
          <a:p>
            <a:pPr>
              <a:lnSpc>
                <a:spcPct val="200000"/>
              </a:lnSpc>
              <a:buFontTx/>
              <a:buChar char="•"/>
            </a:pPr>
            <a:r>
              <a:rPr lang="de-AT" altLang="de-DE" sz="1600" dirty="0">
                <a:latin typeface="+mn-lt"/>
              </a:rPr>
              <a:t>Entscheidungssitzung:  </a:t>
            </a:r>
            <a:r>
              <a:rPr lang="de-AT" altLang="de-DE" sz="1600" dirty="0" smtClean="0">
                <a:latin typeface="+mn-lt"/>
              </a:rPr>
              <a:t>	1. Dez. 2021</a:t>
            </a:r>
            <a:endParaRPr lang="de-AT" altLang="de-DE" sz="1600" dirty="0">
              <a:latin typeface="+mn-lt"/>
            </a:endParaRPr>
          </a:p>
          <a:p>
            <a:pPr>
              <a:lnSpc>
                <a:spcPct val="200000"/>
              </a:lnSpc>
              <a:buFontTx/>
              <a:buChar char="•"/>
            </a:pPr>
            <a:r>
              <a:rPr lang="de-AT" altLang="de-DE" sz="1600" dirty="0">
                <a:latin typeface="+mn-lt"/>
              </a:rPr>
              <a:t>Ausschreibungssumme: </a:t>
            </a:r>
            <a:r>
              <a:rPr lang="de-AT" altLang="de-DE" sz="1600" dirty="0" smtClean="0">
                <a:latin typeface="+mn-lt"/>
              </a:rPr>
              <a:t>	5-6 Mio. </a:t>
            </a:r>
            <a:r>
              <a:rPr lang="de-AT" altLang="de-DE" sz="1600" dirty="0">
                <a:latin typeface="+mn-lt"/>
              </a:rPr>
              <a:t>€</a:t>
            </a:r>
          </a:p>
          <a:p>
            <a:pPr>
              <a:lnSpc>
                <a:spcPct val="200000"/>
              </a:lnSpc>
              <a:defRPr/>
            </a:pPr>
            <a:endParaRPr lang="de-AT" sz="1600" b="1" i="1" dirty="0">
              <a:latin typeface="+mn-lt"/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474028" y="794320"/>
            <a:ext cx="3781426" cy="7207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b="1" i="0" kern="1200" cap="all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BRIDGE – B1</a:t>
            </a:r>
            <a:b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</a:br>
            <a:r>
              <a:rPr lang="de-DE" altLang="de-DE" sz="16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34.</a:t>
            </a:r>
            <a:r>
              <a:rPr lang="de-DE" altLang="de-DE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 </a:t>
            </a:r>
            <a:r>
              <a:rPr lang="de-DE" altLang="de-DE" sz="1600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Ausschreibung</a:t>
            </a:r>
          </a:p>
        </p:txBody>
      </p:sp>
    </p:spTree>
    <p:extLst>
      <p:ext uri="{BB962C8B-B14F-4D97-AF65-F5344CB8AC3E}">
        <p14:creationId xmlns:p14="http://schemas.microsoft.com/office/powerpoint/2010/main" val="171125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>
              <a:defRPr/>
            </a:pPr>
            <a:r>
              <a:rPr lang="de-DE" dirty="0" smtClean="0"/>
              <a:t>KONTAKT</a:t>
            </a:r>
            <a:endParaRPr lang="de-DE" dirty="0"/>
          </a:p>
        </p:txBody>
      </p:sp>
      <p:sp>
        <p:nvSpPr>
          <p:cNvPr id="39939" name="Untertitel 3"/>
          <p:cNvSpPr>
            <a:spLocks noGrp="1"/>
          </p:cNvSpPr>
          <p:nvPr>
            <p:ph type="subTitle" idx="4294967295"/>
          </p:nvPr>
        </p:nvSpPr>
        <p:spPr>
          <a:xfrm>
            <a:off x="611189" y="1311275"/>
            <a:ext cx="6165392" cy="34861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Brigitte </a:t>
            </a:r>
            <a:r>
              <a:rPr lang="de-AT" altLang="de-DE" sz="1400" dirty="0" err="1" smtClean="0">
                <a:ea typeface="ＭＳ Ｐゴシック" panose="020B0600070205080204" pitchFamily="34" charset="-128"/>
              </a:rPr>
              <a:t>Robien</a:t>
            </a:r>
            <a:r>
              <a:rPr lang="de-AT" altLang="de-DE" sz="1400" dirty="0" smtClean="0">
                <a:ea typeface="ＭＳ Ｐゴシック" panose="020B0600070205080204" pitchFamily="34" charset="-128"/>
              </a:rPr>
              <a:t> 		</a:t>
            </a:r>
            <a:r>
              <a:rPr lang="de-AT" altLang="de-DE" sz="1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brigitte.robien@ffg.at</a:t>
            </a:r>
            <a:endParaRPr lang="de-AT" altLang="de-DE" sz="14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Theresia Irran		</a:t>
            </a:r>
            <a:r>
              <a:rPr lang="de-AT" altLang="de-DE" sz="1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theresia.irran@ffg.at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Gabriele </a:t>
            </a:r>
            <a:r>
              <a:rPr lang="de-AT" altLang="de-DE" sz="1400" dirty="0" err="1" smtClean="0">
                <a:ea typeface="ＭＳ Ｐゴシック" panose="020B0600070205080204" pitchFamily="34" charset="-128"/>
              </a:rPr>
              <a:t>Küssler</a:t>
            </a:r>
            <a:r>
              <a:rPr lang="de-AT" altLang="de-DE" sz="1400" dirty="0" smtClean="0">
                <a:ea typeface="ＭＳ Ｐゴシック" panose="020B0600070205080204" pitchFamily="34" charset="-128"/>
              </a:rPr>
              <a:t> 		</a:t>
            </a:r>
            <a:r>
              <a:rPr lang="de-AT" altLang="de-DE" sz="1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gabriele.kuessler@ffg.at</a:t>
            </a:r>
          </a:p>
          <a:p>
            <a:pPr marL="0" indent="0" eaLnBrk="1" hangingPunct="1">
              <a:buNone/>
            </a:pPr>
            <a:endParaRPr lang="de-AT" altLang="de-DE" sz="14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Österreichische 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Forschungsförderungsgesellschaft mbH (FFG)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Basisprogramme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1090 Wien, Sensengasse 1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Tel  +43 (0)5 7755 - 0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ea typeface="ＭＳ Ｐゴシック" panose="020B0600070205080204" pitchFamily="34" charset="-128"/>
              </a:rPr>
              <a:t>Fax +43 (0)5 7755 - 97900</a:t>
            </a:r>
          </a:p>
          <a:p>
            <a:pPr marL="0" indent="0" eaLnBrk="1" hangingPunct="1">
              <a:buNone/>
            </a:pPr>
            <a:r>
              <a:rPr lang="de-AT" altLang="de-DE" sz="1400" dirty="0" smtClean="0">
                <a:solidFill>
                  <a:srgbClr val="0070C0"/>
                </a:solidFill>
                <a:ea typeface="ＭＳ Ｐゴシック" panose="020B0600070205080204" pitchFamily="34" charset="-128"/>
              </a:rPr>
              <a:t>www.ffg.at/bridge</a:t>
            </a:r>
            <a:endParaRPr lang="de-DE" altLang="de-DE" sz="14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7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feld 4"/>
          <p:cNvSpPr txBox="1">
            <a:spLocks noChangeArrowheads="1"/>
          </p:cNvSpPr>
          <p:nvPr/>
        </p:nvSpPr>
        <p:spPr bwMode="auto">
          <a:xfrm>
            <a:off x="4957525" y="2387083"/>
            <a:ext cx="584715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ClrTx/>
              <a:buSzTx/>
            </a:pPr>
            <a:r>
              <a:rPr lang="de-AT" altLang="de-DE" sz="1800" b="1" dirty="0">
                <a:latin typeface="+mn-lt"/>
              </a:rPr>
              <a:t>Vielen Dank für Ihre Aufmerksamkeit!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26</a:t>
            </a:fld>
            <a:endParaRPr lang="de-DE" dirty="0"/>
          </a:p>
        </p:txBody>
      </p:sp>
      <p:pic>
        <p:nvPicPr>
          <p:cNvPr id="5" name="Bildplatzhalter 6" title="Bild">
            <a:extLst>
              <a:ext uri="{FF2B5EF4-FFF2-40B4-BE49-F238E27FC236}">
                <a16:creationId xmlns:a16="http://schemas.microsoft.com/office/drawing/2014/main" id="{7ADFF233-DB02-DA43-9BDA-10F752B3DA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" r="39"/>
          <a:stretch>
            <a:fillRect/>
          </a:stretch>
        </p:blipFill>
        <p:spPr>
          <a:xfrm>
            <a:off x="0" y="0"/>
            <a:ext cx="4392613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5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41860" y="338138"/>
            <a:ext cx="3881438" cy="91321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sz="1800" b="1" dirty="0"/>
              <a:t>Die FFG</a:t>
            </a:r>
            <a:br>
              <a:rPr lang="de-DE" sz="1800" b="1" dirty="0"/>
            </a:br>
            <a:r>
              <a:rPr lang="de-DE" sz="1800" b="1" dirty="0"/>
              <a:t/>
            </a:r>
            <a:br>
              <a:rPr lang="de-DE" sz="1800" b="1" dirty="0"/>
            </a:br>
            <a:r>
              <a:rPr lang="de-DE" dirty="0" smtClean="0"/>
              <a:t>ECKDATEN</a:t>
            </a:r>
            <a:endParaRPr lang="de-DE" dirty="0">
              <a:ea typeface="+mj-ea"/>
              <a:cs typeface="+mj-cs"/>
            </a:endParaRPr>
          </a:p>
        </p:txBody>
      </p:sp>
      <p:sp>
        <p:nvSpPr>
          <p:cNvPr id="6147" name="Inhaltsplatzhalter 3"/>
          <p:cNvSpPr>
            <a:spLocks noGrp="1"/>
          </p:cNvSpPr>
          <p:nvPr>
            <p:ph idx="1"/>
          </p:nvPr>
        </p:nvSpPr>
        <p:spPr>
          <a:xfrm>
            <a:off x="1541860" y="1510018"/>
            <a:ext cx="6049565" cy="2297195"/>
          </a:xfrm>
        </p:spPr>
        <p:txBody>
          <a:bodyPr/>
          <a:lstStyle/>
          <a:p>
            <a:pPr lvl="1" eaLnBrk="1" hangingPunct="1">
              <a:buFont typeface="Arial" charset="0"/>
              <a:buChar char="•"/>
              <a:defRPr/>
            </a:pPr>
            <a:r>
              <a:rPr lang="de-AT" sz="1600" dirty="0" smtClean="0">
                <a:latin typeface="Arial" charset="0"/>
              </a:rPr>
              <a:t>Rechtsform</a:t>
            </a:r>
            <a:r>
              <a:rPr lang="de-AT" sz="1600" dirty="0">
                <a:latin typeface="Arial" charset="0"/>
              </a:rPr>
              <a:t>: </a:t>
            </a:r>
            <a:r>
              <a:rPr lang="de-AT" sz="1600" dirty="0" smtClean="0">
                <a:latin typeface="Arial" charset="0"/>
              </a:rPr>
              <a:t>GmbH</a:t>
            </a:r>
          </a:p>
          <a:p>
            <a:pPr lvl="1" eaLnBrk="1" hangingPunct="1">
              <a:buFont typeface="Arial" charset="0"/>
              <a:buChar char="•"/>
              <a:defRPr/>
            </a:pPr>
            <a:r>
              <a:rPr lang="de-AT" sz="1600" dirty="0" smtClean="0">
                <a:latin typeface="Arial" charset="0"/>
              </a:rPr>
              <a:t>Gründung</a:t>
            </a:r>
            <a:r>
              <a:rPr lang="de-AT" sz="1600" dirty="0">
                <a:latin typeface="Arial" charset="0"/>
              </a:rPr>
              <a:t>: 1. September </a:t>
            </a:r>
            <a:r>
              <a:rPr lang="de-AT" sz="1600" dirty="0" smtClean="0">
                <a:latin typeface="Arial" charset="0"/>
              </a:rPr>
              <a:t>2004</a:t>
            </a:r>
          </a:p>
          <a:p>
            <a:pPr lvl="1" eaLnBrk="1" hangingPunct="1">
              <a:buFont typeface="Arial" charset="0"/>
              <a:buChar char="•"/>
              <a:defRPr/>
            </a:pPr>
            <a:endParaRPr lang="de-AT" sz="1600" dirty="0" smtClean="0">
              <a:latin typeface="Arial" charset="0"/>
            </a:endParaRPr>
          </a:p>
          <a:p>
            <a:pPr marL="0" lvl="1" indent="0" eaLnBrk="1" hangingPunct="1">
              <a:buNone/>
              <a:defRPr/>
            </a:pPr>
            <a:r>
              <a:rPr lang="de-AT" sz="1600" b="1" dirty="0" smtClean="0">
                <a:solidFill>
                  <a:srgbClr val="0070C0"/>
                </a:solidFill>
                <a:latin typeface="Arial" charset="0"/>
              </a:rPr>
              <a:t>Leistungen 2019</a:t>
            </a:r>
          </a:p>
          <a:p>
            <a:pPr marL="0" lvl="1" indent="0" eaLnBrk="1" hangingPunct="1">
              <a:buNone/>
              <a:defRPr/>
            </a:pPr>
            <a:r>
              <a:rPr lang="de-AT" sz="1600" dirty="0">
                <a:latin typeface="Arial" charset="0"/>
              </a:rPr>
              <a:t>773 </a:t>
            </a:r>
            <a:r>
              <a:rPr lang="de-AT" sz="1600" dirty="0" err="1" smtClean="0">
                <a:latin typeface="Arial" charset="0"/>
              </a:rPr>
              <a:t>Mio</a:t>
            </a:r>
            <a:r>
              <a:rPr lang="de-AT" sz="1600" dirty="0" smtClean="0">
                <a:latin typeface="Arial" charset="0"/>
              </a:rPr>
              <a:t> € </a:t>
            </a:r>
            <a:r>
              <a:rPr lang="de-AT" sz="1600" dirty="0">
                <a:latin typeface="Arial" charset="0"/>
              </a:rPr>
              <a:t>FFG </a:t>
            </a:r>
            <a:r>
              <a:rPr lang="de-AT" sz="1600" dirty="0" smtClean="0">
                <a:latin typeface="Arial" charset="0"/>
              </a:rPr>
              <a:t>Förderung (2019) </a:t>
            </a:r>
          </a:p>
          <a:p>
            <a:pPr marL="0" lvl="1" indent="0" eaLnBrk="1" hangingPunct="1">
              <a:buNone/>
              <a:defRPr/>
            </a:pPr>
            <a:r>
              <a:rPr lang="de-AT" sz="1600" dirty="0"/>
              <a:t>3.853 </a:t>
            </a:r>
            <a:r>
              <a:rPr lang="de-AT" sz="1600" dirty="0" smtClean="0"/>
              <a:t>geförderte Forschungsprojekte</a:t>
            </a:r>
            <a:endParaRPr lang="de-AT" sz="1600" dirty="0" smtClean="0">
              <a:latin typeface="Arial" charset="0"/>
            </a:endParaRPr>
          </a:p>
          <a:p>
            <a:pPr marL="0" lvl="1" indent="0" eaLnBrk="1" hangingPunct="1">
              <a:buNone/>
              <a:defRPr/>
            </a:pPr>
            <a:r>
              <a:rPr lang="de-AT" sz="1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  <a:hlinkClick r:id="rId2"/>
              </a:rPr>
              <a:t>www.ffg.at</a:t>
            </a:r>
            <a:endParaRPr lang="de-AT" sz="16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marL="0" lvl="1" indent="0" eaLnBrk="1" hangingPunct="1">
              <a:buNone/>
              <a:defRPr/>
            </a:pPr>
            <a:endParaRPr lang="de-AT" sz="1600" dirty="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 marL="0" lvl="1" indent="0" eaLnBrk="1" hangingPunct="1">
              <a:buNone/>
              <a:defRPr/>
            </a:pPr>
            <a:r>
              <a:rPr lang="de-AT" sz="1600" dirty="0" smtClean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Die Eigentümer der FFG:</a:t>
            </a:r>
          </a:p>
        </p:txBody>
      </p:sp>
      <p:sp>
        <p:nvSpPr>
          <p:cNvPr id="11268" name="Foliennummernplatzhalter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fld id="{F5573DDA-C12A-4571-AD99-0F3A44FC1A23}" type="slidenum">
              <a:rPr lang="de-DE" altLang="de-DE" sz="600">
                <a:solidFill>
                  <a:srgbClr val="000000"/>
                </a:solidFill>
              </a:rPr>
              <a:pPr defTabSz="342900" eaLnBrk="1" fontAlgn="base" hangingPunct="1">
                <a:spcBef>
                  <a:spcPct val="0"/>
                </a:spcBef>
                <a:spcAft>
                  <a:spcPct val="0"/>
                </a:spcAft>
                <a:buClrTx/>
                <a:buSzTx/>
              </a:pPr>
              <a:t>3</a:t>
            </a:fld>
            <a:endParaRPr lang="de-DE" altLang="de-DE" sz="600">
              <a:solidFill>
                <a:srgbClr val="000000"/>
              </a:solidFill>
            </a:endParaRPr>
          </a:p>
        </p:txBody>
      </p:sp>
      <p:sp>
        <p:nvSpPr>
          <p:cNvPr id="11269" name="Fußzeilenplatzhalter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>
            <a:lvl1pPr eaLnBrk="0" hangingPunct="0">
              <a:buClr>
                <a:schemeClr val="accent1"/>
              </a:buClr>
              <a:buSzPct val="100000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557213" indent="-214313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8572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2001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543050" indent="-171450" eaLnBrk="0" hangingPunct="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18859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2288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25717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2914650" indent="-171450" defTabSz="3429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5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defTabSz="342900" eaLnBrk="1" fontAlgn="base" hangingPunct="1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de-DE" altLang="de-DE" sz="600">
                <a:solidFill>
                  <a:srgbClr val="565656"/>
                </a:solidFill>
              </a:rPr>
              <a:t>Österreichische Forschungsförderungsgesellschaft | Sensengasse 1 | 1090 Wien | www.ffg.at</a:t>
            </a:r>
          </a:p>
        </p:txBody>
      </p:sp>
      <p:pic>
        <p:nvPicPr>
          <p:cNvPr id="9" name="Picture 6" descr="Logo des Bundesministeriums für Klimaschutz, Umwelt, Energie, Mobilität, Innovation und Technologi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9" y="3807214"/>
            <a:ext cx="219075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Logo des Bundesministeriums für Digitalisierung und Wirtschaftsstandort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9" y="3807214"/>
            <a:ext cx="19050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9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611188" y="3011648"/>
            <a:ext cx="4956236" cy="1132513"/>
          </a:xfrm>
        </p:spPr>
        <p:txBody>
          <a:bodyPr/>
          <a:lstStyle/>
          <a:p>
            <a:r>
              <a:rPr lang="de-AT" sz="2400" dirty="0" smtClean="0"/>
              <a:t>Bridge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611188" y="3942827"/>
            <a:ext cx="4956235" cy="8221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Programminformation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AT" sz="1600" dirty="0" smtClean="0"/>
              <a:t>Infos </a:t>
            </a:r>
            <a:r>
              <a:rPr lang="de-AT" sz="1600" dirty="0" smtClean="0"/>
              <a:t>zur </a:t>
            </a:r>
            <a:r>
              <a:rPr lang="de-AT" sz="1600" dirty="0" err="1" smtClean="0"/>
              <a:t>Projekteinreichnung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655644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platzhalter 5" title="Bild">
            <a:extLst>
              <a:ext uri="{FF2B5EF4-FFF2-40B4-BE49-F238E27FC236}">
                <a16:creationId xmlns:a16="http://schemas.microsoft.com/office/drawing/2014/main" id="{FE90311B-3957-5047-BCF1-3791795B963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" b="28"/>
          <a:stretch/>
        </p:blipFill>
        <p:spPr/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34EA8CA-C4AF-8443-8E9E-2D219CBAE1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0209" y="1167216"/>
            <a:ext cx="3781424" cy="3442883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AT" altLang="de-DE" b="1" dirty="0">
                <a:ea typeface="ＭＳ Ｐゴシック" pitchFamily="34" charset="-128"/>
              </a:rPr>
              <a:t>Programmziel</a:t>
            </a:r>
          </a:p>
          <a:p>
            <a:pPr>
              <a:defRPr/>
            </a:pPr>
            <a:r>
              <a:rPr lang="de-AT" altLang="de-DE" dirty="0">
                <a:ea typeface="ＭＳ Ｐゴシック" pitchFamily="34" charset="-128"/>
              </a:rPr>
              <a:t>Programmziel ist die Förderung von Projekten an der Schnittstelle zwischen Grundlagenforschung und industrieller Entwicklung. </a:t>
            </a:r>
          </a:p>
          <a:p>
            <a:pPr>
              <a:defRPr/>
            </a:pPr>
            <a:r>
              <a:rPr lang="de-AT" altLang="de-DE" dirty="0">
                <a:ea typeface="ＭＳ Ｐゴシック" pitchFamily="34" charset="-128"/>
              </a:rPr>
              <a:t>Das Programm BRIDGE wurde im Jahr 2005 etabliert.</a:t>
            </a:r>
          </a:p>
          <a:p>
            <a:pPr lvl="1">
              <a:defRPr/>
            </a:pPr>
            <a:endParaRPr lang="de-AT" altLang="de-DE" dirty="0">
              <a:ea typeface="ＭＳ Ｐゴシック" pitchFamily="34" charset="-128"/>
            </a:endParaRPr>
          </a:p>
          <a:p>
            <a:pPr marL="600075" lvl="1" indent="-257175">
              <a:buFont typeface="Wingdings" panose="05000000000000000000" pitchFamily="2" charset="2"/>
              <a:buChar char="Ø"/>
              <a:defRPr/>
            </a:pPr>
            <a:r>
              <a:rPr lang="de-AT" altLang="de-DE" dirty="0" smtClean="0"/>
              <a:t>2 </a:t>
            </a:r>
            <a:r>
              <a:rPr lang="de-AT" altLang="de-DE" dirty="0"/>
              <a:t>Ausschreibungen/Jahr</a:t>
            </a:r>
          </a:p>
          <a:p>
            <a:pPr lvl="1">
              <a:defRPr/>
            </a:pPr>
            <a:endParaRPr lang="de-AT" altLang="de-DE" dirty="0"/>
          </a:p>
          <a:p>
            <a:pPr marL="600075" lvl="1" indent="-257175">
              <a:buFont typeface="Wingdings" panose="05000000000000000000" pitchFamily="2" charset="2"/>
              <a:buChar char="Ø"/>
              <a:defRPr/>
            </a:pPr>
            <a:r>
              <a:rPr lang="de-AT" altLang="de-DE" dirty="0"/>
              <a:t>Förderbudget </a:t>
            </a:r>
            <a:r>
              <a:rPr lang="de-AT" altLang="de-DE" dirty="0" smtClean="0"/>
              <a:t>ca. </a:t>
            </a:r>
            <a:r>
              <a:rPr lang="de-AT" altLang="de-DE" smtClean="0"/>
              <a:t>15 -20 Mio</a:t>
            </a:r>
            <a:r>
              <a:rPr lang="de-AT" altLang="de-DE" dirty="0" smtClean="0"/>
              <a:t> </a:t>
            </a:r>
            <a:r>
              <a:rPr lang="de-AT" altLang="de-DE" dirty="0"/>
              <a:t>Euro/Jahr</a:t>
            </a:r>
            <a:endParaRPr lang="de-AT" altLang="de-DE" dirty="0">
              <a:ea typeface="ＭＳ Ｐゴシック" pitchFamily="34" charset="-128"/>
            </a:endParaRPr>
          </a:p>
          <a:p>
            <a:pPr lvl="1">
              <a:defRPr/>
            </a:pPr>
            <a:endParaRPr lang="de-AT" altLang="de-D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756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B43D18-9261-3D40-8D10-266729041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509" y="490635"/>
            <a:ext cx="6492138" cy="820640"/>
          </a:xfrm>
        </p:spPr>
        <p:txBody>
          <a:bodyPr/>
          <a:lstStyle/>
          <a:p>
            <a:r>
              <a:rPr lang="de-DE" dirty="0" smtClean="0">
                <a:ea typeface="ＭＳ Ｐゴシック" pitchFamily="34" charset="-128"/>
              </a:rPr>
              <a:t>Zielsetzung</a:t>
            </a:r>
            <a:endParaRPr lang="de-AT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ACD512-B33A-E74B-8669-000C671B39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78781" y="81458"/>
            <a:ext cx="6824546" cy="528142"/>
          </a:xfrm>
        </p:spPr>
        <p:txBody>
          <a:bodyPr/>
          <a:lstStyle/>
          <a:p>
            <a:pPr algn="l"/>
            <a:r>
              <a:rPr lang="de-DE" b="1" dirty="0" smtClean="0"/>
              <a:t>Bridge</a:t>
            </a:r>
          </a:p>
          <a:p>
            <a:pPr algn="l"/>
            <a:r>
              <a:rPr lang="de-DE" dirty="0">
                <a:solidFill>
                  <a:schemeClr val="tx1"/>
                </a:solidFill>
              </a:rPr>
              <a:t>FFG PROGRAMM FÜR DEN WISSENSCHAFTSTRANSFER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0280BB3-6AC9-6047-B862-7B99420B235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9D6A78B-90FC-F64B-9874-C1667E91173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11189" y="1311275"/>
            <a:ext cx="7921624" cy="291020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de-AT" dirty="0">
                <a:solidFill>
                  <a:schemeClr val="accent1"/>
                </a:solidFill>
                <a:ea typeface="ＭＳ Ｐゴシック" pitchFamily="34" charset="-128"/>
              </a:rPr>
              <a:t>Weiterentwicklung</a:t>
            </a:r>
            <a:r>
              <a:rPr lang="de-AT" dirty="0">
                <a:ea typeface="ＭＳ Ｐゴシック" pitchFamily="34" charset="-128"/>
              </a:rPr>
              <a:t> und Transfer von Erkenntnissen der Grundlagenforschung in Richtung wirtschaftlicher Anwendungen sowie Initialisierung und Vertiefung von Forschungskooperationen zwischen Wissenschaft und Wirtschaft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de-AT" dirty="0">
                <a:solidFill>
                  <a:schemeClr val="accent1"/>
                </a:solidFill>
                <a:ea typeface="ＭＳ Ｐゴシック" pitchFamily="34" charset="-128"/>
              </a:rPr>
              <a:t>Intensivierung der österreichischen Forschungsleistung </a:t>
            </a:r>
            <a:r>
              <a:rPr lang="de-AT" dirty="0">
                <a:ea typeface="ＭＳ Ｐゴシック" pitchFamily="34" charset="-128"/>
              </a:rPr>
              <a:t>im Bereich hochwertiger wissenschaftlicher Forschung sowie Einbindung von Firmen in frühe Phasen industrieller Entwicklung.</a:t>
            </a:r>
          </a:p>
          <a:p>
            <a:pPr marL="342900" indent="-342900">
              <a:buFont typeface="+mj-lt"/>
              <a:buAutoNum type="arabicPeriod" startAt="3"/>
              <a:defRPr/>
            </a:pPr>
            <a:r>
              <a:rPr lang="de-AT" dirty="0">
                <a:solidFill>
                  <a:schemeClr val="accent1"/>
                </a:solidFill>
                <a:ea typeface="ＭＳ Ｐゴシック" pitchFamily="34" charset="-128"/>
              </a:rPr>
              <a:t>Nutzung der Potentiale </a:t>
            </a:r>
            <a:r>
              <a:rPr lang="de-AT" dirty="0">
                <a:ea typeface="ＭＳ Ｐゴシック" pitchFamily="34" charset="-128"/>
              </a:rPr>
              <a:t>im Bereich der Humanressourcen für die industrielle Forschung durch Erleichterung der </a:t>
            </a:r>
            <a:r>
              <a:rPr lang="de-AT" dirty="0" err="1">
                <a:ea typeface="ＭＳ Ｐゴシック" pitchFamily="34" charset="-128"/>
              </a:rPr>
              <a:t>ForscherInnen</a:t>
            </a:r>
            <a:r>
              <a:rPr lang="de-AT" dirty="0">
                <a:ea typeface="ＭＳ Ｐゴシック" pitchFamily="34" charset="-128"/>
              </a:rPr>
              <a:t>-Transfers von den Universitäten zur Forschung in den Unternehmen (intensive Einbindung von </a:t>
            </a:r>
            <a:r>
              <a:rPr lang="de-AT" dirty="0" err="1">
                <a:ea typeface="ＭＳ Ｐゴシック" pitchFamily="34" charset="-128"/>
              </a:rPr>
              <a:t>DissertantInnen</a:t>
            </a:r>
            <a:r>
              <a:rPr lang="de-AT" dirty="0">
                <a:ea typeface="ＭＳ Ｐゴシック" pitchFamily="34" charset="-128"/>
              </a:rPr>
              <a:t> und  </a:t>
            </a:r>
            <a:r>
              <a:rPr lang="de-AT" dirty="0" err="1">
                <a:ea typeface="ＭＳ Ｐゴシック" pitchFamily="34" charset="-128"/>
              </a:rPr>
              <a:t>PostDocs</a:t>
            </a:r>
            <a:r>
              <a:rPr lang="de-AT" dirty="0">
                <a:ea typeface="ＭＳ Ｐゴシック" pitchFamily="34" charset="-128"/>
              </a:rPr>
              <a:t> in die Projekte</a:t>
            </a:r>
            <a:r>
              <a:rPr lang="de-AT" dirty="0" smtClean="0">
                <a:ea typeface="ＭＳ Ｐゴシック" pitchFamily="34" charset="-128"/>
              </a:rPr>
              <a:t>)</a:t>
            </a:r>
            <a:endParaRPr lang="de-AT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345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platzhalter 10">
            <a:extLst>
              <a:ext uri="{FF2B5EF4-FFF2-40B4-BE49-F238E27FC236}">
                <a16:creationId xmlns:a16="http://schemas.microsoft.com/office/drawing/2014/main" id="{9E066DD1-69B9-8542-A9B1-907F657C8ED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6" t="-93" r="10738" b="93"/>
          <a:stretch/>
        </p:blipFill>
        <p:spPr>
          <a:xfrm>
            <a:off x="0" y="-8022"/>
            <a:ext cx="4392613" cy="5156307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CB63317-DE8C-6748-BB94-FD375687F5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B6823E9-CF09-A44C-8264-5688544928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30750" y="1861692"/>
            <a:ext cx="3802063" cy="2510283"/>
          </a:xfrm>
        </p:spPr>
        <p:txBody>
          <a:bodyPr/>
          <a:lstStyle/>
          <a:p>
            <a:pPr>
              <a:defRPr/>
            </a:pPr>
            <a:r>
              <a:rPr lang="de-AT" sz="1600" b="1" dirty="0" smtClean="0"/>
              <a:t>2005 - </a:t>
            </a:r>
            <a:r>
              <a:rPr lang="de-AT" sz="1600" b="1" dirty="0" smtClean="0"/>
              <a:t>2020</a:t>
            </a:r>
            <a:endParaRPr lang="de-AT" sz="1600" b="1" dirty="0"/>
          </a:p>
          <a:p>
            <a:pPr>
              <a:defRPr/>
            </a:pPr>
            <a:r>
              <a:rPr lang="de-AT" sz="1600" b="1" dirty="0">
                <a:solidFill>
                  <a:schemeClr val="accent1"/>
                </a:solidFill>
              </a:rPr>
              <a:t>Beantragt</a:t>
            </a:r>
            <a:r>
              <a:rPr lang="de-AT" sz="1600" b="1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de-AT" sz="1600" b="1" dirty="0"/>
              <a:t>Anträge: </a:t>
            </a:r>
            <a:r>
              <a:rPr lang="de-AT" sz="1600" b="1" dirty="0" smtClean="0"/>
              <a:t>2552</a:t>
            </a:r>
          </a:p>
          <a:p>
            <a:pPr>
              <a:defRPr/>
            </a:pPr>
            <a:r>
              <a:rPr lang="de-AT" sz="1600" b="1" dirty="0" smtClean="0"/>
              <a:t>beantragte Förderung: € 668 Mio.</a:t>
            </a:r>
            <a:endParaRPr lang="de-AT" sz="1600" b="1" dirty="0"/>
          </a:p>
          <a:p>
            <a:pPr>
              <a:defRPr/>
            </a:pPr>
            <a:r>
              <a:rPr lang="de-AT" sz="1600" b="1" dirty="0" smtClean="0">
                <a:solidFill>
                  <a:schemeClr val="accent1"/>
                </a:solidFill>
              </a:rPr>
              <a:t>Gefördert</a:t>
            </a:r>
            <a:r>
              <a:rPr lang="de-AT" sz="1600" b="1" dirty="0">
                <a:solidFill>
                  <a:srgbClr val="FF0000"/>
                </a:solidFill>
              </a:rPr>
              <a:t>:</a:t>
            </a:r>
          </a:p>
          <a:p>
            <a:pPr>
              <a:defRPr/>
            </a:pPr>
            <a:r>
              <a:rPr lang="de-AT" sz="1600" b="1" dirty="0"/>
              <a:t>Anträge: </a:t>
            </a:r>
            <a:r>
              <a:rPr lang="de-AT" sz="1600" b="1" dirty="0" smtClean="0"/>
              <a:t>971</a:t>
            </a:r>
            <a:endParaRPr lang="de-AT" b="1" dirty="0"/>
          </a:p>
          <a:p>
            <a:pPr>
              <a:defRPr/>
            </a:pPr>
            <a:r>
              <a:rPr lang="de-AT" sz="1600" b="1" dirty="0"/>
              <a:t>Förderung: € </a:t>
            </a:r>
            <a:r>
              <a:rPr lang="de-AT" sz="1600" b="1" dirty="0" smtClean="0"/>
              <a:t>219,2 </a:t>
            </a:r>
            <a:r>
              <a:rPr lang="de-AT" sz="1600" b="1" dirty="0"/>
              <a:t>Mio.</a:t>
            </a:r>
          </a:p>
          <a:p>
            <a:pPr>
              <a:defRPr/>
            </a:pPr>
            <a:r>
              <a:rPr lang="de-AT" sz="1600" b="1" dirty="0"/>
              <a:t>Förderquote: </a:t>
            </a:r>
            <a:r>
              <a:rPr lang="de-AT" sz="1600" b="1" dirty="0" smtClean="0"/>
              <a:t>38 %</a:t>
            </a:r>
            <a:endParaRPr lang="de-AT" sz="1600" b="1" dirty="0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5FA942C7-F136-0B46-8E70-C1F024C46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49" y="1158240"/>
            <a:ext cx="3802064" cy="513397"/>
          </a:xfrm>
        </p:spPr>
        <p:txBody>
          <a:bodyPr/>
          <a:lstStyle/>
          <a:p>
            <a:r>
              <a:rPr lang="de-DE" altLang="de-DE" dirty="0" smtClean="0">
                <a:solidFill>
                  <a:schemeClr val="accent1"/>
                </a:solidFill>
                <a:ea typeface="ＭＳ Ｐゴシック" panose="020B0600070205080204" pitchFamily="34" charset="-128"/>
              </a:rPr>
              <a:t>AUSSCHREIBUNGEN </a:t>
            </a:r>
            <a:r>
              <a:rPr lang="de-DE" altLang="de-DE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- ECKDATEN</a:t>
            </a:r>
            <a:endParaRPr lang="de-AT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258B08B-6B16-C04F-9561-1EC45E64E426}"/>
              </a:ext>
            </a:extLst>
          </p:cNvPr>
          <p:cNvSpPr txBox="1"/>
          <p:nvPr/>
        </p:nvSpPr>
        <p:spPr>
          <a:xfrm>
            <a:off x="278780" y="4825138"/>
            <a:ext cx="4293220" cy="273844"/>
          </a:xfrm>
          <a:prstGeom prst="rect">
            <a:avLst/>
          </a:prstGeom>
          <a:noFill/>
        </p:spPr>
        <p:txBody>
          <a:bodyPr wrap="square" lIns="0" tIns="0" rIns="0" rtlCol="0" anchor="ctr" anchorCtr="0">
            <a:noAutofit/>
          </a:bodyPr>
          <a:lstStyle/>
          <a:p>
            <a:r>
              <a:rPr lang="de-AT" sz="900" baseline="0" dirty="0"/>
              <a:t>© FFG I Österreichische Forschungsförderungsgesellschaft I </a:t>
            </a:r>
            <a:r>
              <a:rPr lang="de-AT" sz="900" baseline="0" dirty="0" err="1"/>
              <a:t>www.ffg.at</a:t>
            </a:r>
            <a:endParaRPr lang="de-DE" sz="900" baseline="0" dirty="0"/>
          </a:p>
        </p:txBody>
      </p:sp>
    </p:spTree>
    <p:extLst>
      <p:ext uri="{BB962C8B-B14F-4D97-AF65-F5344CB8AC3E}">
        <p14:creationId xmlns:p14="http://schemas.microsoft.com/office/powerpoint/2010/main" val="94327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platzhalter 13" title="Bild">
            <a:extLst>
              <a:ext uri="{FF2B5EF4-FFF2-40B4-BE49-F238E27FC236}">
                <a16:creationId xmlns:a16="http://schemas.microsoft.com/office/drawing/2014/main" id="{C6344F85-7069-2B49-A047-1829D8B96DE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5457" y="-18963"/>
            <a:ext cx="4429193" cy="5193461"/>
          </a:xfrm>
        </p:spPr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B552AA4-EFF0-E847-83A7-1FD056FD8F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3548" y="953729"/>
            <a:ext cx="3781424" cy="3282991"/>
          </a:xfrm>
        </p:spPr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de-DE" sz="1600" b="1" dirty="0">
                <a:ea typeface="ＭＳ Ｐゴシック" pitchFamily="34" charset="-128"/>
              </a:rPr>
              <a:t>Förderbare </a:t>
            </a:r>
            <a:r>
              <a:rPr lang="de-DE" sz="1600" b="1" dirty="0" smtClean="0">
                <a:ea typeface="ＭＳ Ｐゴシック" pitchFamily="34" charset="-128"/>
              </a:rPr>
              <a:t>Vorhaben</a:t>
            </a:r>
          </a:p>
          <a:p>
            <a:pPr>
              <a:lnSpc>
                <a:spcPct val="150000"/>
              </a:lnSpc>
              <a:defRPr/>
            </a:pPr>
            <a:endParaRPr lang="de-DE" sz="1600" dirty="0">
              <a:ea typeface="ＭＳ Ｐゴシック" pitchFamily="34" charset="-128"/>
            </a:endParaRPr>
          </a:p>
          <a:p>
            <a:pPr marL="257175" indent="-257175">
              <a:spcBef>
                <a:spcPts val="375"/>
              </a:spcBef>
              <a:spcAft>
                <a:spcPts val="53"/>
              </a:spcAft>
              <a:buFont typeface="Arial" pitchFamily="34" charset="0"/>
              <a:buChar char="•"/>
              <a:defRPr/>
            </a:pP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Einzelprojekte</a:t>
            </a:r>
            <a:r>
              <a:rPr lang="de-AT" sz="1600" dirty="0">
                <a:ea typeface="ＭＳ Ｐゴシック" pitchFamily="34" charset="-128"/>
              </a:rPr>
              <a:t> (offen für </a:t>
            </a: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alle Forschungsthemen</a:t>
            </a:r>
            <a:r>
              <a:rPr lang="de-AT" sz="1600" dirty="0">
                <a:ea typeface="ＭＳ Ｐゴシック" pitchFamily="34" charset="-128"/>
              </a:rPr>
              <a:t>)</a:t>
            </a:r>
          </a:p>
          <a:p>
            <a:pPr marL="257175" indent="-257175">
              <a:spcBef>
                <a:spcPts val="375"/>
              </a:spcBef>
              <a:spcAft>
                <a:spcPts val="53"/>
              </a:spcAft>
              <a:buFont typeface="Arial" pitchFamily="34" charset="0"/>
              <a:buChar char="•"/>
              <a:defRPr/>
            </a:pPr>
            <a:r>
              <a:rPr lang="de-AT" sz="1600" dirty="0">
                <a:ea typeface="ＭＳ Ｐゴシック" pitchFamily="34" charset="-128"/>
              </a:rPr>
              <a:t>mit überwiegendem </a:t>
            </a: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Grundlagenforschungscharakter</a:t>
            </a:r>
          </a:p>
          <a:p>
            <a:pPr marL="257175" indent="-257175">
              <a:spcBef>
                <a:spcPts val="375"/>
              </a:spcBef>
              <a:spcAft>
                <a:spcPts val="53"/>
              </a:spcAft>
              <a:buFont typeface="Arial" pitchFamily="34" charset="0"/>
              <a:buChar char="•"/>
              <a:defRPr/>
            </a:pPr>
            <a:r>
              <a:rPr lang="de-AT" sz="1600" dirty="0">
                <a:ea typeface="ＭＳ Ｐゴシック" pitchFamily="34" charset="-128"/>
              </a:rPr>
              <a:t>und realistischem </a:t>
            </a: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Verwertungspotential</a:t>
            </a:r>
          </a:p>
          <a:p>
            <a:pPr marL="257175" indent="-257175">
              <a:spcBef>
                <a:spcPts val="375"/>
              </a:spcBef>
              <a:spcAft>
                <a:spcPts val="53"/>
              </a:spcAft>
              <a:buFont typeface="Arial" pitchFamily="34" charset="0"/>
              <a:buChar char="•"/>
              <a:defRPr/>
            </a:pP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von Konsortien </a:t>
            </a:r>
            <a:r>
              <a:rPr lang="de-AT" sz="1600" dirty="0">
                <a:ea typeface="ＭＳ Ｐゴシック" pitchFamily="34" charset="-128"/>
              </a:rPr>
              <a:t>zwischen mind. 1 wissenschaftlichen und mind. 1 Verwertungspartner</a:t>
            </a:r>
          </a:p>
          <a:p>
            <a:pPr marL="257175" indent="-257175">
              <a:spcBef>
                <a:spcPts val="375"/>
              </a:spcBef>
              <a:spcAft>
                <a:spcPts val="53"/>
              </a:spcAft>
              <a:buFont typeface="Arial" pitchFamily="34" charset="0"/>
              <a:buChar char="•"/>
              <a:defRPr/>
            </a:pPr>
            <a:r>
              <a:rPr lang="de-AT" sz="1600" dirty="0">
                <a:solidFill>
                  <a:schemeClr val="accent1"/>
                </a:solidFill>
                <a:ea typeface="ＭＳ Ｐゴシック" pitchFamily="34" charset="-128"/>
              </a:rPr>
              <a:t>keine Auftragsforschung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25" y="58651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53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Untertitel 3"/>
          <p:cNvSpPr txBox="1">
            <a:spLocks/>
          </p:cNvSpPr>
          <p:nvPr/>
        </p:nvSpPr>
        <p:spPr bwMode="auto">
          <a:xfrm>
            <a:off x="454614" y="718589"/>
            <a:ext cx="7603905" cy="3731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lr>
                <a:schemeClr val="accent1"/>
              </a:buClr>
              <a:buSzPct val="100000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endParaRPr lang="de-DE" altLang="de-DE" sz="1400" dirty="0" smtClean="0">
              <a:latin typeface="+mn-lt"/>
            </a:endParaRPr>
          </a:p>
          <a:p>
            <a:pPr marL="0" indent="0" eaLnBrk="1" hangingPunct="1">
              <a:lnSpc>
                <a:spcPct val="150000"/>
              </a:lnSpc>
            </a:pPr>
            <a:r>
              <a:rPr lang="de-DE" altLang="de-DE" sz="1600" b="1" dirty="0" smtClean="0">
                <a:latin typeface="+mn-lt"/>
              </a:rPr>
              <a:t>Programmlinie</a:t>
            </a:r>
            <a:r>
              <a:rPr lang="de-DE" altLang="de-DE" sz="1400" b="1" dirty="0" smtClean="0">
                <a:latin typeface="+mn-lt"/>
              </a:rPr>
              <a:t> BRIDGE 1</a:t>
            </a:r>
          </a:p>
          <a:p>
            <a:pPr marL="0" indent="0" eaLnBrk="1" hangingPunct="1">
              <a:lnSpc>
                <a:spcPct val="150000"/>
              </a:lnSpc>
            </a:pPr>
            <a:endParaRPr lang="de-AT" altLang="de-DE" sz="1400" b="1" dirty="0" smtClean="0">
              <a:latin typeface="+mn-lt"/>
            </a:endParaRP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AT" altLang="de-DE" sz="1400" dirty="0" smtClean="0">
                <a:latin typeface="+mn-lt"/>
              </a:rPr>
              <a:t>Konsortialprojekte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AT" altLang="de-DE" sz="1400" dirty="0" smtClean="0">
                <a:latin typeface="+mn-lt"/>
              </a:rPr>
              <a:t>Grundlagennahe </a:t>
            </a:r>
            <a:r>
              <a:rPr lang="de-AT" altLang="de-DE" sz="1400" dirty="0">
                <a:latin typeface="+mn-lt"/>
              </a:rPr>
              <a:t>Forschungsarbeiten!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AT" altLang="de-DE" sz="1400" dirty="0">
                <a:latin typeface="+mn-lt"/>
              </a:rPr>
              <a:t>Der Schwerpunkt der Kosten (mind. 80 %) </a:t>
            </a:r>
            <a:r>
              <a:rPr lang="de-AT" altLang="de-DE" sz="1400" dirty="0" smtClean="0">
                <a:latin typeface="+mn-lt"/>
              </a:rPr>
              <a:t>liegt beim </a:t>
            </a:r>
            <a:r>
              <a:rPr lang="de-AT" altLang="de-DE" sz="1400" dirty="0">
                <a:latin typeface="+mn-lt"/>
              </a:rPr>
              <a:t>Forschungsinstitut bzw. beim Forscher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AT" altLang="de-DE" sz="1400" dirty="0">
                <a:latin typeface="+mn-lt"/>
              </a:rPr>
              <a:t>Unternehmen als mögliche Verwerter der Ergebnisse beteiligen sich finanziell und/oder durch Bereitstellung von Sach-/Arbeitsleistungen (max. 20 %) am Vorhaben. </a:t>
            </a:r>
          </a:p>
          <a:p>
            <a:pPr eaLnBrk="1" hangingPunct="1">
              <a:lnSpc>
                <a:spcPct val="150000"/>
              </a:lnSpc>
              <a:buFontTx/>
              <a:buChar char="•"/>
            </a:pPr>
            <a:r>
              <a:rPr lang="de-AT" altLang="de-DE" sz="1400" dirty="0">
                <a:latin typeface="+mn-lt"/>
              </a:rPr>
              <a:t>Überwiegender Anteil an wissenschaftlicher </a:t>
            </a:r>
            <a:r>
              <a:rPr lang="de-AT" altLang="de-DE" sz="1400" dirty="0" smtClean="0">
                <a:latin typeface="+mn-lt"/>
              </a:rPr>
              <a:t>Forschung</a:t>
            </a:r>
            <a:r>
              <a:rPr lang="de-AT" altLang="de-DE" sz="1400" dirty="0">
                <a:latin typeface="+mn-lt"/>
              </a:rPr>
              <a:t>, Verwertung langfristig (3 - 5 Jahre nach Projektabschluss)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824102" y="1112466"/>
            <a:ext cx="1885950" cy="3231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68576" tIns="34289" rIns="68576" bIns="34289" anchor="ctr">
            <a:spAutoFit/>
          </a:bodyPr>
          <a:lstStyle/>
          <a:p>
            <a:pPr algn="ctr">
              <a:defRPr/>
            </a:pPr>
            <a:r>
              <a:rPr lang="de-DE" sz="1650" b="1" dirty="0">
                <a:solidFill>
                  <a:schemeClr val="bg1">
                    <a:lumMod val="95000"/>
                  </a:schemeClr>
                </a:solidFill>
              </a:rPr>
              <a:t>BRIDGE</a:t>
            </a:r>
            <a:r>
              <a:rPr lang="de-DE" sz="1650" b="1" dirty="0">
                <a:solidFill>
                  <a:schemeClr val="bg1">
                    <a:lumMod val="95000"/>
                  </a:schemeClr>
                </a:solidFill>
                <a:latin typeface="Arial" charset="0"/>
              </a:rPr>
              <a:t> </a:t>
            </a:r>
            <a:r>
              <a:rPr lang="de-DE" sz="165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26E8DAC-1B4E-6E4B-A4A1-AE46FB537055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5" y="188191"/>
            <a:ext cx="6901270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4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FFG_Farbpalette_NEU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3032E"/>
      </a:accent1>
      <a:accent2>
        <a:srgbClr val="458CC3"/>
      </a:accent2>
      <a:accent3>
        <a:srgbClr val="3BA88E"/>
      </a:accent3>
      <a:accent4>
        <a:srgbClr val="A1819B"/>
      </a:accent4>
      <a:accent5>
        <a:srgbClr val="F28B4E"/>
      </a:accent5>
      <a:accent6>
        <a:srgbClr val="F7D355"/>
      </a:accent6>
      <a:hlink>
        <a:srgbClr val="E3032E"/>
      </a:hlink>
      <a:folHlink>
        <a:srgbClr val="000000"/>
      </a:folHlink>
    </a:clrScheme>
    <a:fontScheme name="FFG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VorlageV04_dt" id="{ED1ED733-E6FD-4097-8F8D-3C7773DB7FA3}" vid="{9DB048B0-3339-44A4-A1A5-6B9E61A3DE92}"/>
    </a:ext>
  </a:extLst>
</a:theme>
</file>

<file path=ppt/theme/theme2.xml><?xml version="1.0" encoding="utf-8"?>
<a:theme xmlns:a="http://schemas.openxmlformats.org/drawingml/2006/main" name="FFG_PP_Basisfolien">
  <a:themeElements>
    <a:clrScheme name="FFG">
      <a:dk1>
        <a:srgbClr val="000000"/>
      </a:dk1>
      <a:lt1>
        <a:srgbClr val="FFFFFF"/>
      </a:lt1>
      <a:dk2>
        <a:srgbClr val="3F3F3F"/>
      </a:dk2>
      <a:lt2>
        <a:srgbClr val="E0E0E0"/>
      </a:lt2>
      <a:accent1>
        <a:srgbClr val="E34723"/>
      </a:accent1>
      <a:accent2>
        <a:srgbClr val="FFA873"/>
      </a:accent2>
      <a:accent3>
        <a:srgbClr val="565656"/>
      </a:accent3>
      <a:accent4>
        <a:srgbClr val="B8B8B8"/>
      </a:accent4>
      <a:accent5>
        <a:srgbClr val="356CA5"/>
      </a:accent5>
      <a:accent6>
        <a:srgbClr val="9DD4FF"/>
      </a:accent6>
      <a:hlink>
        <a:srgbClr val="8D2500"/>
      </a:hlink>
      <a:folHlink>
        <a:srgbClr val="FF986A"/>
      </a:folHlink>
    </a:clrScheme>
    <a:fontScheme name="Essenz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PPT_DE_Vorlage_v10072018_barrierefrei</Template>
  <TotalTime>0</TotalTime>
  <Words>1383</Words>
  <Application>Microsoft Office PowerPoint</Application>
  <PresentationFormat>Bildschirmpräsentation (16:9)</PresentationFormat>
  <Paragraphs>311</Paragraphs>
  <Slides>26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Arial Narrow</vt:lpstr>
      <vt:lpstr>Calibri</vt:lpstr>
      <vt:lpstr>Wingdings</vt:lpstr>
      <vt:lpstr>Office</vt:lpstr>
      <vt:lpstr>FFG_PP_Basisfolien</vt:lpstr>
      <vt:lpstr>Folie mit Bild</vt:lpstr>
      <vt:lpstr>Inhalt</vt:lpstr>
      <vt:lpstr>Die FFG  ECKDATEN</vt:lpstr>
      <vt:lpstr>Bridge</vt:lpstr>
      <vt:lpstr>PowerPoint-Präsentation</vt:lpstr>
      <vt:lpstr>Zielsetzung</vt:lpstr>
      <vt:lpstr>AUSSCHREIBUNGEN - ECKDATEN</vt:lpstr>
      <vt:lpstr>PowerPoint-Präsentation</vt:lpstr>
      <vt:lpstr>PowerPoint-Präsentation</vt:lpstr>
      <vt:lpstr>PowerPoint-Präsentation</vt:lpstr>
      <vt:lpstr>FÖrderberechnung  Kleine Unternehmen (bis 50 MA)</vt:lpstr>
      <vt:lpstr>FÖrderberechnung Mittlere UnternEhmen (bis 250 Ma)</vt:lpstr>
      <vt:lpstr>FÖrderberechnung Großunternehmen (ab 250 Ma)</vt:lpstr>
      <vt:lpstr>Bridge   Tipps für die Projekteinreichung  Was ist zu beachten?</vt:lpstr>
      <vt:lpstr>BRIDGE Antragstellung: wichtige Punkte – häufige Fehler</vt:lpstr>
      <vt:lpstr>BRIDGE Antragstellung: wichtige Punkte – häufige Fehler</vt:lpstr>
      <vt:lpstr>BRIDGE Antragstellung: wichtige Punkte – häufige Fehler</vt:lpstr>
      <vt:lpstr>BRIDGE Antragstellung: wichtige Punkte – häufige Fehler</vt:lpstr>
      <vt:lpstr>BRIDGE Antragstellung: wichtige Punkte – häufige Fehler</vt:lpstr>
      <vt:lpstr>BRIDGE ANTRAGSTELLUNG</vt:lpstr>
      <vt:lpstr>BRIDGE FÖRDERUNGSENTSCHEIDUNG</vt:lpstr>
      <vt:lpstr>BRIDGE FÖRDERUNGSABWICKLUNG </vt:lpstr>
      <vt:lpstr>BRIDGE Projektabwicklung</vt:lpstr>
      <vt:lpstr>Bild rechts</vt:lpstr>
      <vt:lpstr>KONTAKT</vt:lpstr>
      <vt:lpstr>PowerPoint-Präsentation</vt:lpstr>
    </vt:vector>
  </TitlesOfParts>
  <Company>FFG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Hier ist Platz für den Titel Ihrer PowerPoint Präsentation mit maximal drei Zeilen</dc:title>
  <dc:creator>David Joerg</dc:creator>
  <cp:lastModifiedBy>Brigitte Robien</cp:lastModifiedBy>
  <cp:revision>99</cp:revision>
  <dcterms:created xsi:type="dcterms:W3CDTF">2018-09-27T11:13:22Z</dcterms:created>
  <dcterms:modified xsi:type="dcterms:W3CDTF">2021-06-09T09:23:57Z</dcterms:modified>
</cp:coreProperties>
</file>